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2" r:id="rId4"/>
    <p:sldId id="266" r:id="rId5"/>
    <p:sldId id="263" r:id="rId6"/>
    <p:sldId id="264" r:id="rId7"/>
    <p:sldId id="274" r:id="rId8"/>
    <p:sldId id="275" r:id="rId9"/>
    <p:sldId id="276" r:id="rId10"/>
    <p:sldId id="277" r:id="rId11"/>
    <p:sldId id="260" r:id="rId12"/>
    <p:sldId id="273" r:id="rId13"/>
    <p:sldId id="271" r:id="rId14"/>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06" d="100"/>
          <a:sy n="106" d="100"/>
        </p:scale>
        <p:origin x="732"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588AA29-C17C-4EE7-A0C3-E2379A5102F5}"/>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EFC4509B-C0B0-4B6D-893C-5ED086E4BA3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dirty="0"/>
              <a:t>マスター サブタイトルの書式設定</a:t>
            </a:r>
          </a:p>
        </p:txBody>
      </p:sp>
      <p:sp>
        <p:nvSpPr>
          <p:cNvPr id="4" name="日付プレースホルダー 3">
            <a:extLst>
              <a:ext uri="{FF2B5EF4-FFF2-40B4-BE49-F238E27FC236}">
                <a16:creationId xmlns:a16="http://schemas.microsoft.com/office/drawing/2014/main" id="{D1E7C2D9-89E7-435A-A0FF-21071093A8DD}"/>
              </a:ext>
            </a:extLst>
          </p:cNvPr>
          <p:cNvSpPr>
            <a:spLocks noGrp="1"/>
          </p:cNvSpPr>
          <p:nvPr>
            <p:ph type="dt" sz="half" idx="10"/>
          </p:nvPr>
        </p:nvSpPr>
        <p:spPr/>
        <p:txBody>
          <a:bodyPr/>
          <a:lstStyle/>
          <a:p>
            <a:fld id="{DD0D8556-5F4E-4939-9A76-E5115C0722B3}" type="datetimeFigureOut">
              <a:rPr kumimoji="1" lang="ja-JP" altLang="en-US" smtClean="0"/>
              <a:t>2023/4/23</a:t>
            </a:fld>
            <a:endParaRPr kumimoji="1" lang="ja-JP" altLang="en-US"/>
          </a:p>
        </p:txBody>
      </p:sp>
      <p:sp>
        <p:nvSpPr>
          <p:cNvPr id="5" name="フッター プレースホルダー 4">
            <a:extLst>
              <a:ext uri="{FF2B5EF4-FFF2-40B4-BE49-F238E27FC236}">
                <a16:creationId xmlns:a16="http://schemas.microsoft.com/office/drawing/2014/main" id="{8EB11D6B-0D60-4B5C-8918-171F6BD2EDA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FA37DEE-7791-4E98-9AB0-16CB9B071DD3}"/>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dirty="0"/>
          </a:p>
        </p:txBody>
      </p:sp>
      <p:pic>
        <p:nvPicPr>
          <p:cNvPr id="7" name="図 6">
            <a:extLst>
              <a:ext uri="{FF2B5EF4-FFF2-40B4-BE49-F238E27FC236}">
                <a16:creationId xmlns:a16="http://schemas.microsoft.com/office/drawing/2014/main" id="{D1158640-FCB3-433A-B45F-2D2D8F7192EA}"/>
              </a:ext>
            </a:extLst>
          </p:cNvPr>
          <p:cNvPicPr/>
          <p:nvPr userDrawn="1"/>
        </p:nvPicPr>
        <p:blipFill>
          <a:blip r:embed="rId2">
            <a:extLst>
              <a:ext uri="{28A0092B-C50C-407E-A947-70E740481C1C}">
                <a14:useLocalDpi xmlns:a14="http://schemas.microsoft.com/office/drawing/2010/main" val="0"/>
              </a:ext>
            </a:extLst>
          </a:blip>
          <a:srcRect l="57051" t="23520" r="31812" b="56094"/>
          <a:stretch>
            <a:fillRect/>
          </a:stretch>
        </p:blipFill>
        <p:spPr bwMode="auto">
          <a:xfrm>
            <a:off x="838200" y="5441950"/>
            <a:ext cx="890905" cy="914400"/>
          </a:xfrm>
          <a:prstGeom prst="rect">
            <a:avLst/>
          </a:prstGeom>
          <a:noFill/>
          <a:ln>
            <a:noFill/>
          </a:ln>
        </p:spPr>
      </p:pic>
    </p:spTree>
    <p:extLst>
      <p:ext uri="{BB962C8B-B14F-4D97-AF65-F5344CB8AC3E}">
        <p14:creationId xmlns:p14="http://schemas.microsoft.com/office/powerpoint/2010/main" val="12146052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CC7F781-68FD-41CB-849F-D56DCCB25754}"/>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0A1420C4-AB56-494C-B96B-95EB0019A627}"/>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9F709D7-047F-44D8-929D-1357B615DF9B}"/>
              </a:ext>
            </a:extLst>
          </p:cNvPr>
          <p:cNvSpPr>
            <a:spLocks noGrp="1"/>
          </p:cNvSpPr>
          <p:nvPr>
            <p:ph type="dt" sz="half" idx="10"/>
          </p:nvPr>
        </p:nvSpPr>
        <p:spPr/>
        <p:txBody>
          <a:bodyPr/>
          <a:lstStyle/>
          <a:p>
            <a:fld id="{DD0D8556-5F4E-4939-9A76-E5115C0722B3}" type="datetimeFigureOut">
              <a:rPr kumimoji="1" lang="ja-JP" altLang="en-US" smtClean="0"/>
              <a:t>2023/4/23</a:t>
            </a:fld>
            <a:endParaRPr kumimoji="1" lang="ja-JP" altLang="en-US"/>
          </a:p>
        </p:txBody>
      </p:sp>
      <p:sp>
        <p:nvSpPr>
          <p:cNvPr id="5" name="フッター プレースホルダー 4">
            <a:extLst>
              <a:ext uri="{FF2B5EF4-FFF2-40B4-BE49-F238E27FC236}">
                <a16:creationId xmlns:a16="http://schemas.microsoft.com/office/drawing/2014/main" id="{F976977B-1984-4BFC-B93A-426201D0F37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F407A50-4CAF-4938-BD12-3796FF5D1130}"/>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20466005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520944A5-203B-4586-9E2B-8490D897F82B}"/>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0F404022-F7B6-4847-9F12-3585510D861C}"/>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FFEB6C9-E14B-4414-BCA9-F2577A0674A5}"/>
              </a:ext>
            </a:extLst>
          </p:cNvPr>
          <p:cNvSpPr>
            <a:spLocks noGrp="1"/>
          </p:cNvSpPr>
          <p:nvPr>
            <p:ph type="dt" sz="half" idx="10"/>
          </p:nvPr>
        </p:nvSpPr>
        <p:spPr/>
        <p:txBody>
          <a:bodyPr/>
          <a:lstStyle/>
          <a:p>
            <a:fld id="{DD0D8556-5F4E-4939-9A76-E5115C0722B3}" type="datetimeFigureOut">
              <a:rPr kumimoji="1" lang="ja-JP" altLang="en-US" smtClean="0"/>
              <a:t>2023/4/23</a:t>
            </a:fld>
            <a:endParaRPr kumimoji="1" lang="ja-JP" altLang="en-US"/>
          </a:p>
        </p:txBody>
      </p:sp>
      <p:sp>
        <p:nvSpPr>
          <p:cNvPr id="5" name="フッター プレースホルダー 4">
            <a:extLst>
              <a:ext uri="{FF2B5EF4-FFF2-40B4-BE49-F238E27FC236}">
                <a16:creationId xmlns:a16="http://schemas.microsoft.com/office/drawing/2014/main" id="{6D9A6643-C65E-4AD3-87C3-3FE1CB4CF8E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8FADDED-4948-4858-A025-E339BAC40276}"/>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8710841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DF28A24-8BAC-43C5-BCD6-C6487185889A}"/>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66225E2-39C8-41FD-8B84-F3BBECA0E603}"/>
              </a:ext>
            </a:extLst>
          </p:cNvPr>
          <p:cNvSpPr>
            <a:spLocks noGrp="1"/>
          </p:cNvSpPr>
          <p:nvPr>
            <p:ph idx="1"/>
          </p:nvPr>
        </p:nvSpPr>
        <p:spPr/>
        <p:txBody>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pic>
        <p:nvPicPr>
          <p:cNvPr id="7" name="図 6">
            <a:extLst>
              <a:ext uri="{FF2B5EF4-FFF2-40B4-BE49-F238E27FC236}">
                <a16:creationId xmlns:a16="http://schemas.microsoft.com/office/drawing/2014/main" id="{D41B18B9-B362-44A2-BCC0-EBA92864FD01}"/>
              </a:ext>
            </a:extLst>
          </p:cNvPr>
          <p:cNvPicPr/>
          <p:nvPr userDrawn="1"/>
        </p:nvPicPr>
        <p:blipFill>
          <a:blip r:embed="rId2">
            <a:extLst>
              <a:ext uri="{28A0092B-C50C-407E-A947-70E740481C1C}">
                <a14:useLocalDpi xmlns:a14="http://schemas.microsoft.com/office/drawing/2010/main" val="0"/>
              </a:ext>
            </a:extLst>
          </a:blip>
          <a:srcRect l="57051" t="23520" r="31812" b="56094"/>
          <a:stretch>
            <a:fillRect/>
          </a:stretch>
        </p:blipFill>
        <p:spPr bwMode="auto">
          <a:xfrm>
            <a:off x="838200" y="5262563"/>
            <a:ext cx="890905" cy="914400"/>
          </a:xfrm>
          <a:prstGeom prst="rect">
            <a:avLst/>
          </a:prstGeom>
          <a:noFill/>
          <a:ln>
            <a:noFill/>
          </a:ln>
        </p:spPr>
      </p:pic>
      <p:sp>
        <p:nvSpPr>
          <p:cNvPr id="8" name="日付プレースホルダー 7">
            <a:extLst>
              <a:ext uri="{FF2B5EF4-FFF2-40B4-BE49-F238E27FC236}">
                <a16:creationId xmlns:a16="http://schemas.microsoft.com/office/drawing/2014/main" id="{7A887922-D22C-4A92-A2EB-4E0F4C3F867F}"/>
              </a:ext>
            </a:extLst>
          </p:cNvPr>
          <p:cNvSpPr>
            <a:spLocks noGrp="1"/>
          </p:cNvSpPr>
          <p:nvPr>
            <p:ph type="dt" sz="half" idx="10"/>
          </p:nvPr>
        </p:nvSpPr>
        <p:spPr/>
        <p:txBody>
          <a:bodyPr/>
          <a:lstStyle/>
          <a:p>
            <a:fld id="{DD0D8556-5F4E-4939-9A76-E5115C0722B3}" type="datetimeFigureOut">
              <a:rPr kumimoji="1" lang="ja-JP" altLang="en-US" smtClean="0"/>
              <a:t>2023/4/23</a:t>
            </a:fld>
            <a:endParaRPr kumimoji="1" lang="ja-JP" altLang="en-US"/>
          </a:p>
        </p:txBody>
      </p:sp>
      <p:sp>
        <p:nvSpPr>
          <p:cNvPr id="9" name="フッター プレースホルダー 8">
            <a:extLst>
              <a:ext uri="{FF2B5EF4-FFF2-40B4-BE49-F238E27FC236}">
                <a16:creationId xmlns:a16="http://schemas.microsoft.com/office/drawing/2014/main" id="{BDC6ABEC-7DB1-464C-B576-3E4363D36119}"/>
              </a:ext>
            </a:extLst>
          </p:cNvPr>
          <p:cNvSpPr>
            <a:spLocks noGrp="1"/>
          </p:cNvSpPr>
          <p:nvPr>
            <p:ph type="ftr" sz="quarter" idx="11"/>
          </p:nvPr>
        </p:nvSpPr>
        <p:spPr/>
        <p:txBody>
          <a:bodyPr/>
          <a:lstStyle/>
          <a:p>
            <a:endParaRPr kumimoji="1" lang="ja-JP" altLang="en-US"/>
          </a:p>
        </p:txBody>
      </p:sp>
      <p:sp>
        <p:nvSpPr>
          <p:cNvPr id="10" name="スライド番号プレースホルダー 9">
            <a:extLst>
              <a:ext uri="{FF2B5EF4-FFF2-40B4-BE49-F238E27FC236}">
                <a16:creationId xmlns:a16="http://schemas.microsoft.com/office/drawing/2014/main" id="{8F328F81-55F4-4FCA-855E-03D5613565C0}"/>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
        <p:nvSpPr>
          <p:cNvPr id="11" name="テキスト ボックス 10">
            <a:extLst>
              <a:ext uri="{FF2B5EF4-FFF2-40B4-BE49-F238E27FC236}">
                <a16:creationId xmlns:a16="http://schemas.microsoft.com/office/drawing/2014/main" id="{B349F343-862B-4F26-B71A-902574BC6E02}"/>
              </a:ext>
            </a:extLst>
          </p:cNvPr>
          <p:cNvSpPr txBox="1"/>
          <p:nvPr userDrawn="1"/>
        </p:nvSpPr>
        <p:spPr>
          <a:xfrm>
            <a:off x="1729105" y="5827222"/>
            <a:ext cx="2309495" cy="338554"/>
          </a:xfrm>
          <a:prstGeom prst="rect">
            <a:avLst/>
          </a:prstGeom>
          <a:noFill/>
        </p:spPr>
        <p:txBody>
          <a:bodyPr wrap="square" rtlCol="0">
            <a:spAutoFit/>
          </a:bodyPr>
          <a:lstStyle/>
          <a:p>
            <a:r>
              <a:rPr kumimoji="1" lang="ja-JP" altLang="en-US" sz="1600" dirty="0">
                <a:latin typeface="メイリオ" panose="020B0604030504040204" pitchFamily="50" charset="-128"/>
                <a:ea typeface="メイリオ" panose="020B0604030504040204" pitchFamily="50" charset="-128"/>
              </a:rPr>
              <a:t>九州学生陸上競技連盟</a:t>
            </a:r>
          </a:p>
        </p:txBody>
      </p:sp>
    </p:spTree>
    <p:extLst>
      <p:ext uri="{BB962C8B-B14F-4D97-AF65-F5344CB8AC3E}">
        <p14:creationId xmlns:p14="http://schemas.microsoft.com/office/powerpoint/2010/main" val="2109658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3C99FAC-C029-4A72-85EF-9DA04545593E}"/>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F1D578A-D19F-4CAD-889B-357717620FF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A697DEDB-4B5A-4395-9C89-6F105ACA2D82}"/>
              </a:ext>
            </a:extLst>
          </p:cNvPr>
          <p:cNvSpPr>
            <a:spLocks noGrp="1"/>
          </p:cNvSpPr>
          <p:nvPr>
            <p:ph type="dt" sz="half" idx="10"/>
          </p:nvPr>
        </p:nvSpPr>
        <p:spPr/>
        <p:txBody>
          <a:bodyPr/>
          <a:lstStyle/>
          <a:p>
            <a:fld id="{DD0D8556-5F4E-4939-9A76-E5115C0722B3}" type="datetimeFigureOut">
              <a:rPr kumimoji="1" lang="ja-JP" altLang="en-US" smtClean="0"/>
              <a:t>2023/4/23</a:t>
            </a:fld>
            <a:endParaRPr kumimoji="1" lang="ja-JP" altLang="en-US"/>
          </a:p>
        </p:txBody>
      </p:sp>
      <p:sp>
        <p:nvSpPr>
          <p:cNvPr id="5" name="フッター プレースホルダー 4">
            <a:extLst>
              <a:ext uri="{FF2B5EF4-FFF2-40B4-BE49-F238E27FC236}">
                <a16:creationId xmlns:a16="http://schemas.microsoft.com/office/drawing/2014/main" id="{6A3D49E0-BFD6-49AF-8375-6EEE91C41A3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AAB171E-53B4-4BC8-9E20-F48941EAF19E}"/>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21298554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794AA5A-13EB-482F-85BA-DE9761D0D957}"/>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51AF579-6123-4595-AB76-BC0FA3DCA73F}"/>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15855837-D527-45C6-87E0-F0AB04A31E56}"/>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17F8059C-BE44-43F2-A493-680D41D59BC0}"/>
              </a:ext>
            </a:extLst>
          </p:cNvPr>
          <p:cNvSpPr>
            <a:spLocks noGrp="1"/>
          </p:cNvSpPr>
          <p:nvPr>
            <p:ph type="dt" sz="half" idx="10"/>
          </p:nvPr>
        </p:nvSpPr>
        <p:spPr/>
        <p:txBody>
          <a:bodyPr/>
          <a:lstStyle/>
          <a:p>
            <a:fld id="{DD0D8556-5F4E-4939-9A76-E5115C0722B3}" type="datetimeFigureOut">
              <a:rPr kumimoji="1" lang="ja-JP" altLang="en-US" smtClean="0"/>
              <a:t>2023/4/23</a:t>
            </a:fld>
            <a:endParaRPr kumimoji="1" lang="ja-JP" altLang="en-US"/>
          </a:p>
        </p:txBody>
      </p:sp>
      <p:sp>
        <p:nvSpPr>
          <p:cNvPr id="6" name="フッター プレースホルダー 5">
            <a:extLst>
              <a:ext uri="{FF2B5EF4-FFF2-40B4-BE49-F238E27FC236}">
                <a16:creationId xmlns:a16="http://schemas.microsoft.com/office/drawing/2014/main" id="{AB1E17A0-8F2C-4D65-B6BA-3597EE0A79FB}"/>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6037A174-E135-410D-A3C2-05ECEE43A6E3}"/>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8427277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0EAC8ED-9351-4AD0-A175-5B353A4C2BE4}"/>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8197714D-CE6B-44F2-94EA-388B58AD783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94197333-72AB-4861-B960-DE9CF671DB25}"/>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F41C1BA6-3BAC-43A0-AFF1-E8286BD1FD8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34D60208-1598-489D-A043-67C2D4649476}"/>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870FD029-9A54-4719-AFE1-67694455630F}"/>
              </a:ext>
            </a:extLst>
          </p:cNvPr>
          <p:cNvSpPr>
            <a:spLocks noGrp="1"/>
          </p:cNvSpPr>
          <p:nvPr>
            <p:ph type="dt" sz="half" idx="10"/>
          </p:nvPr>
        </p:nvSpPr>
        <p:spPr/>
        <p:txBody>
          <a:bodyPr/>
          <a:lstStyle/>
          <a:p>
            <a:fld id="{DD0D8556-5F4E-4939-9A76-E5115C0722B3}" type="datetimeFigureOut">
              <a:rPr kumimoji="1" lang="ja-JP" altLang="en-US" smtClean="0"/>
              <a:t>2023/4/23</a:t>
            </a:fld>
            <a:endParaRPr kumimoji="1" lang="ja-JP" altLang="en-US"/>
          </a:p>
        </p:txBody>
      </p:sp>
      <p:sp>
        <p:nvSpPr>
          <p:cNvPr id="8" name="フッター プレースホルダー 7">
            <a:extLst>
              <a:ext uri="{FF2B5EF4-FFF2-40B4-BE49-F238E27FC236}">
                <a16:creationId xmlns:a16="http://schemas.microsoft.com/office/drawing/2014/main" id="{FE62F7C7-10CB-4788-9E72-71B786ECA501}"/>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BD814ED5-C53D-40E9-A0AB-7D11500ECCF2}"/>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2151110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117E7CA-283B-40D1-8770-497CD02C4798}"/>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04260229-DB41-493E-A208-61F0A2532B2B}"/>
              </a:ext>
            </a:extLst>
          </p:cNvPr>
          <p:cNvSpPr>
            <a:spLocks noGrp="1"/>
          </p:cNvSpPr>
          <p:nvPr>
            <p:ph type="dt" sz="half" idx="10"/>
          </p:nvPr>
        </p:nvSpPr>
        <p:spPr/>
        <p:txBody>
          <a:bodyPr/>
          <a:lstStyle/>
          <a:p>
            <a:fld id="{DD0D8556-5F4E-4939-9A76-E5115C0722B3}" type="datetimeFigureOut">
              <a:rPr kumimoji="1" lang="ja-JP" altLang="en-US" smtClean="0"/>
              <a:t>2023/4/23</a:t>
            </a:fld>
            <a:endParaRPr kumimoji="1" lang="ja-JP" altLang="en-US"/>
          </a:p>
        </p:txBody>
      </p:sp>
      <p:sp>
        <p:nvSpPr>
          <p:cNvPr id="4" name="フッター プレースホルダー 3">
            <a:extLst>
              <a:ext uri="{FF2B5EF4-FFF2-40B4-BE49-F238E27FC236}">
                <a16:creationId xmlns:a16="http://schemas.microsoft.com/office/drawing/2014/main" id="{8E339B6A-CBE6-4DFE-9146-82090CC4F023}"/>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5D5FD95C-B0EA-48B8-A5D3-AFB30929553C}"/>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8578227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98AC642D-1E45-4692-8603-415187171F29}"/>
              </a:ext>
            </a:extLst>
          </p:cNvPr>
          <p:cNvSpPr>
            <a:spLocks noGrp="1"/>
          </p:cNvSpPr>
          <p:nvPr>
            <p:ph type="dt" sz="half" idx="10"/>
          </p:nvPr>
        </p:nvSpPr>
        <p:spPr/>
        <p:txBody>
          <a:bodyPr/>
          <a:lstStyle/>
          <a:p>
            <a:fld id="{DD0D8556-5F4E-4939-9A76-E5115C0722B3}" type="datetimeFigureOut">
              <a:rPr kumimoji="1" lang="ja-JP" altLang="en-US" smtClean="0"/>
              <a:t>2023/4/23</a:t>
            </a:fld>
            <a:endParaRPr kumimoji="1" lang="ja-JP" altLang="en-US"/>
          </a:p>
        </p:txBody>
      </p:sp>
      <p:sp>
        <p:nvSpPr>
          <p:cNvPr id="3" name="フッター プレースホルダー 2">
            <a:extLst>
              <a:ext uri="{FF2B5EF4-FFF2-40B4-BE49-F238E27FC236}">
                <a16:creationId xmlns:a16="http://schemas.microsoft.com/office/drawing/2014/main" id="{CE7879FB-F23C-4146-AF12-6117B09A0B85}"/>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0F29528-067B-420D-8F21-1CE4642DC5AD}"/>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17627207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74EBA06-BBB4-440F-80C7-CE5A28687BEA}"/>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5C1B8755-B52F-4452-AFD7-64C013960F8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6ECEE5B5-D21D-49AB-89B3-7859CCF1EE1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46CA82C1-BD7C-4884-91C2-45E19679CA24}"/>
              </a:ext>
            </a:extLst>
          </p:cNvPr>
          <p:cNvSpPr>
            <a:spLocks noGrp="1"/>
          </p:cNvSpPr>
          <p:nvPr>
            <p:ph type="dt" sz="half" idx="10"/>
          </p:nvPr>
        </p:nvSpPr>
        <p:spPr/>
        <p:txBody>
          <a:bodyPr/>
          <a:lstStyle/>
          <a:p>
            <a:fld id="{DD0D8556-5F4E-4939-9A76-E5115C0722B3}" type="datetimeFigureOut">
              <a:rPr kumimoji="1" lang="ja-JP" altLang="en-US" smtClean="0"/>
              <a:t>2023/4/23</a:t>
            </a:fld>
            <a:endParaRPr kumimoji="1" lang="ja-JP" altLang="en-US"/>
          </a:p>
        </p:txBody>
      </p:sp>
      <p:sp>
        <p:nvSpPr>
          <p:cNvPr id="6" name="フッター プレースホルダー 5">
            <a:extLst>
              <a:ext uri="{FF2B5EF4-FFF2-40B4-BE49-F238E27FC236}">
                <a16:creationId xmlns:a16="http://schemas.microsoft.com/office/drawing/2014/main" id="{E705FF89-5EC4-4DCB-B4E5-C96134B0147E}"/>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6C8C116A-B24F-4F79-8922-90A408F40099}"/>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38979189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99A05BE-2A59-4AA8-8B82-D526AF0BB503}"/>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22A1E7F7-638C-45FB-85FE-694A6249AF0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A8124E4A-C6B7-4267-B0B6-4C746FF64B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6ABC5C7E-8E29-4101-8884-4DDE844DD5DC}"/>
              </a:ext>
            </a:extLst>
          </p:cNvPr>
          <p:cNvSpPr>
            <a:spLocks noGrp="1"/>
          </p:cNvSpPr>
          <p:nvPr>
            <p:ph type="dt" sz="half" idx="10"/>
          </p:nvPr>
        </p:nvSpPr>
        <p:spPr/>
        <p:txBody>
          <a:bodyPr/>
          <a:lstStyle/>
          <a:p>
            <a:fld id="{DD0D8556-5F4E-4939-9A76-E5115C0722B3}" type="datetimeFigureOut">
              <a:rPr kumimoji="1" lang="ja-JP" altLang="en-US" smtClean="0"/>
              <a:t>2023/4/23</a:t>
            </a:fld>
            <a:endParaRPr kumimoji="1" lang="ja-JP" altLang="en-US"/>
          </a:p>
        </p:txBody>
      </p:sp>
      <p:sp>
        <p:nvSpPr>
          <p:cNvPr id="6" name="フッター プレースホルダー 5">
            <a:extLst>
              <a:ext uri="{FF2B5EF4-FFF2-40B4-BE49-F238E27FC236}">
                <a16:creationId xmlns:a16="http://schemas.microsoft.com/office/drawing/2014/main" id="{8F4F73F2-A26C-4ACB-94A6-A1C23F2EA601}"/>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B4315DE0-E0BF-4AE6-8D1C-FC1853F466DF}"/>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22148119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E81D725B-E5F3-49B8-BB70-7CCA9711B86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6B101889-1B8B-400E-8AB3-3B63086877E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81C534C-9685-4172-9D6C-48C73D0392B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0D8556-5F4E-4939-9A76-E5115C0722B3}" type="datetimeFigureOut">
              <a:rPr kumimoji="1" lang="ja-JP" altLang="en-US" smtClean="0"/>
              <a:t>2023/4/23</a:t>
            </a:fld>
            <a:endParaRPr kumimoji="1" lang="ja-JP" altLang="en-US"/>
          </a:p>
        </p:txBody>
      </p:sp>
      <p:sp>
        <p:nvSpPr>
          <p:cNvPr id="5" name="フッター プレースホルダー 4">
            <a:extLst>
              <a:ext uri="{FF2B5EF4-FFF2-40B4-BE49-F238E27FC236}">
                <a16:creationId xmlns:a16="http://schemas.microsoft.com/office/drawing/2014/main" id="{E62271A7-ED4F-41B2-9022-EE25F92C3FA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EACDD2AF-EF93-4635-AA61-E37BB144725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27520798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mailto:kyu-athi@blue.ocn.ne.jp"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48157A6-4A4D-4FA3-A149-D779B2354E24}"/>
              </a:ext>
            </a:extLst>
          </p:cNvPr>
          <p:cNvSpPr>
            <a:spLocks noGrp="1"/>
          </p:cNvSpPr>
          <p:nvPr>
            <p:ph type="ctrTitle"/>
          </p:nvPr>
        </p:nvSpPr>
        <p:spPr/>
        <p:txBody>
          <a:bodyPr>
            <a:normAutofit/>
          </a:bodyPr>
          <a:lstStyle/>
          <a:p>
            <a:r>
              <a:rPr kumimoji="1" lang="ja-JP" altLang="en-US" sz="4000" dirty="0">
                <a:latin typeface="メイリオ" panose="020B0604030504040204" pitchFamily="50" charset="-128"/>
                <a:ea typeface="メイリオ" panose="020B0604030504040204" pitchFamily="50" charset="-128"/>
              </a:rPr>
              <a:t>第</a:t>
            </a:r>
            <a:r>
              <a:rPr kumimoji="1" lang="en-US" altLang="ja-JP" sz="4000" dirty="0">
                <a:latin typeface="メイリオ" panose="020B0604030504040204" pitchFamily="50" charset="-128"/>
                <a:ea typeface="メイリオ" panose="020B0604030504040204" pitchFamily="50" charset="-128"/>
              </a:rPr>
              <a:t>55</a:t>
            </a:r>
            <a:r>
              <a:rPr kumimoji="1" lang="ja-JP" altLang="en-US" sz="4000" dirty="0">
                <a:latin typeface="メイリオ" panose="020B0604030504040204" pitchFamily="50" charset="-128"/>
                <a:ea typeface="メイリオ" panose="020B0604030504040204" pitchFamily="50" charset="-128"/>
              </a:rPr>
              <a:t>回男子駅伝選考会</a:t>
            </a:r>
            <a:br>
              <a:rPr kumimoji="1" lang="en-US" altLang="ja-JP" sz="4000" dirty="0">
                <a:latin typeface="メイリオ" panose="020B0604030504040204" pitchFamily="50" charset="-128"/>
                <a:ea typeface="メイリオ" panose="020B0604030504040204" pitchFamily="50" charset="-128"/>
              </a:rPr>
            </a:br>
            <a:r>
              <a:rPr kumimoji="1" lang="ja-JP" altLang="en-US" sz="4000" dirty="0">
                <a:latin typeface="メイリオ" panose="020B0604030504040204" pitchFamily="50" charset="-128"/>
                <a:ea typeface="メイリオ" panose="020B0604030504040204" pitchFamily="50" charset="-128"/>
              </a:rPr>
              <a:t>エントリーファイル入力方法</a:t>
            </a:r>
          </a:p>
        </p:txBody>
      </p:sp>
      <p:sp>
        <p:nvSpPr>
          <p:cNvPr id="3" name="字幕 2">
            <a:extLst>
              <a:ext uri="{FF2B5EF4-FFF2-40B4-BE49-F238E27FC236}">
                <a16:creationId xmlns:a16="http://schemas.microsoft.com/office/drawing/2014/main" id="{BC02FC84-4ACC-4F3B-AC3B-96041EFED4F6}"/>
              </a:ext>
            </a:extLst>
          </p:cNvPr>
          <p:cNvSpPr>
            <a:spLocks noGrp="1"/>
          </p:cNvSpPr>
          <p:nvPr>
            <p:ph type="subTitle" idx="1"/>
          </p:nvPr>
        </p:nvSpPr>
        <p:spPr/>
        <p:txBody>
          <a:bodyPr anchor="ctr"/>
          <a:lstStyle/>
          <a:p>
            <a:pPr algn="r"/>
            <a:r>
              <a:rPr kumimoji="1" lang="en-US" altLang="ja-JP" dirty="0">
                <a:latin typeface="メイリオ" panose="020B0604030504040204" pitchFamily="50" charset="-128"/>
                <a:ea typeface="メイリオ" panose="020B0604030504040204" pitchFamily="50" charset="-128"/>
              </a:rPr>
              <a:t>2023</a:t>
            </a:r>
            <a:r>
              <a:rPr kumimoji="1" lang="ja-JP" altLang="en-US" dirty="0">
                <a:latin typeface="メイリオ" panose="020B0604030504040204" pitchFamily="50" charset="-128"/>
                <a:ea typeface="メイリオ" panose="020B0604030504040204" pitchFamily="50" charset="-128"/>
              </a:rPr>
              <a:t>年</a:t>
            </a:r>
            <a:r>
              <a:rPr lang="en-US" altLang="ja-JP" dirty="0">
                <a:latin typeface="メイリオ" panose="020B0604030504040204" pitchFamily="50" charset="-128"/>
                <a:ea typeface="メイリオ" panose="020B0604030504040204" pitchFamily="50" charset="-128"/>
              </a:rPr>
              <a:t>4</a:t>
            </a:r>
            <a:r>
              <a:rPr kumimoji="1" lang="ja-JP" altLang="en-US" dirty="0">
                <a:latin typeface="メイリオ" panose="020B0604030504040204" pitchFamily="50" charset="-128"/>
                <a:ea typeface="メイリオ" panose="020B0604030504040204" pitchFamily="50" charset="-128"/>
              </a:rPr>
              <a:t>月</a:t>
            </a:r>
            <a:endParaRPr kumimoji="1" lang="en-US" altLang="ja-JP" dirty="0">
              <a:latin typeface="メイリオ" panose="020B0604030504040204" pitchFamily="50" charset="-128"/>
              <a:ea typeface="メイリオ" panose="020B0604030504040204" pitchFamily="50" charset="-128"/>
            </a:endParaRPr>
          </a:p>
          <a:p>
            <a:pPr algn="r"/>
            <a:r>
              <a:rPr lang="ja-JP" altLang="en-US" dirty="0">
                <a:latin typeface="メイリオ" panose="020B0604030504040204" pitchFamily="50" charset="-128"/>
                <a:ea typeface="メイリオ" panose="020B0604030504040204" pitchFamily="50" charset="-128"/>
              </a:rPr>
              <a:t>九州学生陸上競技連盟</a:t>
            </a:r>
            <a:endParaRPr kumimoji="1" lang="ja-JP" altLang="en-US"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357047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838200" y="365126"/>
            <a:ext cx="10515600" cy="693653"/>
          </a:xfrm>
        </p:spPr>
        <p:txBody>
          <a:bodyPr>
            <a:normAutofit fontScale="90000"/>
          </a:bodyPr>
          <a:lstStyle/>
          <a:p>
            <a:r>
              <a:rPr lang="ja-JP" altLang="en-US" dirty="0">
                <a:latin typeface="メイリオ" panose="020B0604030504040204" pitchFamily="50" charset="-128"/>
                <a:ea typeface="メイリオ" panose="020B0604030504040204" pitchFamily="50" charset="-128"/>
              </a:rPr>
              <a:t>様式</a:t>
            </a:r>
            <a:r>
              <a:rPr lang="en-US" altLang="ja-JP" dirty="0">
                <a:latin typeface="メイリオ" panose="020B0604030504040204" pitchFamily="50" charset="-128"/>
                <a:ea typeface="メイリオ" panose="020B0604030504040204" pitchFamily="50" charset="-128"/>
              </a:rPr>
              <a:t>Ⅳ</a:t>
            </a:r>
            <a:r>
              <a:rPr lang="ja-JP" altLang="en-US" dirty="0">
                <a:latin typeface="メイリオ" panose="020B0604030504040204" pitchFamily="50" charset="-128"/>
                <a:ea typeface="メイリオ" panose="020B0604030504040204" pitchFamily="50" charset="-128"/>
              </a:rPr>
              <a:t>　メンバーエントリー用紙②</a:t>
            </a:r>
            <a:endParaRPr kumimoji="1" lang="ja-JP" altLang="en-US" dirty="0">
              <a:latin typeface="メイリオ" panose="020B0604030504040204" pitchFamily="50" charset="-128"/>
              <a:ea typeface="メイリオ" panose="020B0604030504040204" pitchFamily="50" charset="-128"/>
            </a:endParaRPr>
          </a:p>
        </p:txBody>
      </p:sp>
      <p:pic>
        <p:nvPicPr>
          <p:cNvPr id="6" name="図 5">
            <a:extLst>
              <a:ext uri="{FF2B5EF4-FFF2-40B4-BE49-F238E27FC236}">
                <a16:creationId xmlns:a16="http://schemas.microsoft.com/office/drawing/2014/main" id="{8D84364C-BE24-3C32-CEA9-6B2B5630DAB2}"/>
              </a:ext>
            </a:extLst>
          </p:cNvPr>
          <p:cNvPicPr>
            <a:picLocks noChangeAspect="1"/>
          </p:cNvPicPr>
          <p:nvPr/>
        </p:nvPicPr>
        <p:blipFill>
          <a:blip r:embed="rId2"/>
          <a:stretch>
            <a:fillRect/>
          </a:stretch>
        </p:blipFill>
        <p:spPr>
          <a:xfrm>
            <a:off x="5152282" y="1558132"/>
            <a:ext cx="7039718" cy="4934742"/>
          </a:xfrm>
          <a:prstGeom prst="rect">
            <a:avLst/>
          </a:prstGeom>
        </p:spPr>
      </p:pic>
      <p:sp>
        <p:nvSpPr>
          <p:cNvPr id="5" name="吹き出し: 角を丸めた四角形 4">
            <a:extLst>
              <a:ext uri="{FF2B5EF4-FFF2-40B4-BE49-F238E27FC236}">
                <a16:creationId xmlns:a16="http://schemas.microsoft.com/office/drawing/2014/main" id="{F3B37A51-4F25-7FC2-9CC4-9533E9FC4CB4}"/>
              </a:ext>
            </a:extLst>
          </p:cNvPr>
          <p:cNvSpPr/>
          <p:nvPr/>
        </p:nvSpPr>
        <p:spPr>
          <a:xfrm>
            <a:off x="463580" y="1471749"/>
            <a:ext cx="4533973" cy="1720593"/>
          </a:xfrm>
          <a:prstGeom prst="wedgeRoundRectCallout">
            <a:avLst>
              <a:gd name="adj1" fmla="val 63649"/>
              <a:gd name="adj2" fmla="val 4522"/>
              <a:gd name="adj3" fmla="val 16667"/>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a:solidFill>
                  <a:schemeClr val="tx1"/>
                </a:solidFill>
                <a:latin typeface="メイリオ" panose="020B0604030504040204" pitchFamily="50" charset="-128"/>
                <a:ea typeface="メイリオ" panose="020B0604030504040204" pitchFamily="50" charset="-128"/>
              </a:rPr>
              <a:t>OPN</a:t>
            </a:r>
            <a:r>
              <a:rPr lang="ja-JP" altLang="en-US" dirty="0">
                <a:solidFill>
                  <a:schemeClr val="tx1"/>
                </a:solidFill>
                <a:latin typeface="メイリオ" panose="020B0604030504040204" pitchFamily="50" charset="-128"/>
                <a:ea typeface="メイリオ" panose="020B0604030504040204" pitchFamily="50" charset="-128"/>
              </a:rPr>
              <a:t>選手の登録番号を選択してください。</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様式</a:t>
            </a:r>
            <a:r>
              <a:rPr lang="en-US" altLang="ja-JP" dirty="0">
                <a:solidFill>
                  <a:schemeClr val="tx1"/>
                </a:solidFill>
                <a:latin typeface="メイリオ" panose="020B0604030504040204" pitchFamily="50" charset="-128"/>
                <a:ea typeface="メイリオ" panose="020B0604030504040204" pitchFamily="50" charset="-128"/>
              </a:rPr>
              <a:t>Ⅰ</a:t>
            </a:r>
            <a:r>
              <a:rPr lang="ja-JP" altLang="en-US" dirty="0">
                <a:solidFill>
                  <a:schemeClr val="tx1"/>
                </a:solidFill>
                <a:latin typeface="メイリオ" panose="020B0604030504040204" pitchFamily="50" charset="-128"/>
                <a:ea typeface="メイリオ" panose="020B0604030504040204" pitchFamily="50" charset="-128"/>
              </a:rPr>
              <a:t>で</a:t>
            </a:r>
            <a:r>
              <a:rPr lang="en-US" altLang="ja-JP" dirty="0">
                <a:solidFill>
                  <a:schemeClr val="tx1"/>
                </a:solidFill>
                <a:latin typeface="メイリオ" panose="020B0604030504040204" pitchFamily="50" charset="-128"/>
                <a:ea typeface="メイリオ" panose="020B0604030504040204" pitchFamily="50" charset="-128"/>
              </a:rPr>
              <a:t>OPN</a:t>
            </a:r>
            <a:r>
              <a:rPr lang="ja-JP" altLang="en-US" dirty="0">
                <a:solidFill>
                  <a:schemeClr val="tx1"/>
                </a:solidFill>
                <a:latin typeface="メイリオ" panose="020B0604030504040204" pitchFamily="50" charset="-128"/>
                <a:ea typeface="メイリオ" panose="020B0604030504040204" pitchFamily="50" charset="-128"/>
              </a:rPr>
              <a:t>欄に〇がある人だけ選択できます。</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氏名、ﾌﾘｶﾞﾅ、学年は自動的に表示されます。</a:t>
            </a:r>
          </a:p>
        </p:txBody>
      </p:sp>
      <p:sp>
        <p:nvSpPr>
          <p:cNvPr id="8" name="吹き出し: 角を丸めた四角形 7">
            <a:extLst>
              <a:ext uri="{FF2B5EF4-FFF2-40B4-BE49-F238E27FC236}">
                <a16:creationId xmlns:a16="http://schemas.microsoft.com/office/drawing/2014/main" id="{AF676191-207E-DFC6-DC30-B84D141089EC}"/>
              </a:ext>
            </a:extLst>
          </p:cNvPr>
          <p:cNvSpPr/>
          <p:nvPr/>
        </p:nvSpPr>
        <p:spPr>
          <a:xfrm>
            <a:off x="463580" y="3743587"/>
            <a:ext cx="4533973" cy="868119"/>
          </a:xfrm>
          <a:prstGeom prst="wedgeRoundRectCallout">
            <a:avLst>
              <a:gd name="adj1" fmla="val 116580"/>
              <a:gd name="adj2" fmla="val 12612"/>
              <a:gd name="adj3" fmla="val 16667"/>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latin typeface="メイリオ" panose="020B0604030504040204" pitchFamily="50" charset="-128"/>
                <a:ea typeface="メイリオ" panose="020B0604030504040204" pitchFamily="50" charset="-128"/>
              </a:rPr>
              <a:t>最高記録とその記録を出した年月日、大会名を入力してください。</a:t>
            </a:r>
            <a:endParaRPr lang="en-US" altLang="ja-JP"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878884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838200" y="365126"/>
            <a:ext cx="10515600" cy="693653"/>
          </a:xfrm>
        </p:spPr>
        <p:txBody>
          <a:bodyPr>
            <a:normAutofit fontScale="90000"/>
          </a:bodyPr>
          <a:lstStyle/>
          <a:p>
            <a:r>
              <a:rPr lang="ja-JP" altLang="en-US" dirty="0">
                <a:latin typeface="メイリオ" panose="020B0604030504040204" pitchFamily="50" charset="-128"/>
                <a:ea typeface="メイリオ" panose="020B0604030504040204" pitchFamily="50" charset="-128"/>
              </a:rPr>
              <a:t>提出物について</a:t>
            </a:r>
            <a:endParaRPr kumimoji="1" lang="ja-JP" altLang="en-US" dirty="0">
              <a:latin typeface="メイリオ" panose="020B0604030504040204" pitchFamily="50" charset="-128"/>
              <a:ea typeface="メイリオ" panose="020B0604030504040204" pitchFamily="50" charset="-128"/>
            </a:endParaRPr>
          </a:p>
        </p:txBody>
      </p:sp>
      <p:graphicFrame>
        <p:nvGraphicFramePr>
          <p:cNvPr id="5" name="表 4">
            <a:extLst>
              <a:ext uri="{FF2B5EF4-FFF2-40B4-BE49-F238E27FC236}">
                <a16:creationId xmlns:a16="http://schemas.microsoft.com/office/drawing/2014/main" id="{D7C9B630-03EA-4C77-8FB5-AFE586B8B7AB}"/>
              </a:ext>
            </a:extLst>
          </p:cNvPr>
          <p:cNvGraphicFramePr>
            <a:graphicFrameLocks noGrp="1"/>
          </p:cNvGraphicFramePr>
          <p:nvPr>
            <p:extLst>
              <p:ext uri="{D42A27DB-BD31-4B8C-83A1-F6EECF244321}">
                <p14:modId xmlns:p14="http://schemas.microsoft.com/office/powerpoint/2010/main" val="438737851"/>
              </p:ext>
            </p:extLst>
          </p:nvPr>
        </p:nvGraphicFramePr>
        <p:xfrm>
          <a:off x="931817" y="1419428"/>
          <a:ext cx="9335590" cy="3647968"/>
        </p:xfrm>
        <a:graphic>
          <a:graphicData uri="http://schemas.openxmlformats.org/drawingml/2006/table">
            <a:tbl>
              <a:tblPr firstRow="1" bandRow="1">
                <a:tableStyleId>{5C22544A-7EE6-4342-B048-85BDC9FD1C3A}</a:tableStyleId>
              </a:tblPr>
              <a:tblGrid>
                <a:gridCol w="3357673">
                  <a:extLst>
                    <a:ext uri="{9D8B030D-6E8A-4147-A177-3AD203B41FA5}">
                      <a16:colId xmlns:a16="http://schemas.microsoft.com/office/drawing/2014/main" val="4255731939"/>
                    </a:ext>
                  </a:extLst>
                </a:gridCol>
                <a:gridCol w="2764453">
                  <a:extLst>
                    <a:ext uri="{9D8B030D-6E8A-4147-A177-3AD203B41FA5}">
                      <a16:colId xmlns:a16="http://schemas.microsoft.com/office/drawing/2014/main" val="607043866"/>
                    </a:ext>
                  </a:extLst>
                </a:gridCol>
                <a:gridCol w="3213464">
                  <a:extLst>
                    <a:ext uri="{9D8B030D-6E8A-4147-A177-3AD203B41FA5}">
                      <a16:colId xmlns:a16="http://schemas.microsoft.com/office/drawing/2014/main" val="1639860501"/>
                    </a:ext>
                  </a:extLst>
                </a:gridCol>
              </a:tblGrid>
              <a:tr h="342254">
                <a:tc>
                  <a:txBody>
                    <a:bodyPr/>
                    <a:lstStyle/>
                    <a:p>
                      <a:endParaRPr kumimoji="1" lang="ja-JP" altLang="en-US" sz="1800" dirty="0">
                        <a:latin typeface="メイリオ" panose="020B0604030504040204" pitchFamily="50" charset="-128"/>
                        <a:ea typeface="メイリオ" panose="020B0604030504040204" pitchFamily="50" charset="-128"/>
                      </a:endParaRPr>
                    </a:p>
                  </a:txBody>
                  <a:tcPr marL="84391" marR="84391" marT="42196" marB="42196"/>
                </a:tc>
                <a:tc>
                  <a:txBody>
                    <a:bodyPr/>
                    <a:lstStyle/>
                    <a:p>
                      <a:r>
                        <a:rPr kumimoji="1" lang="ja-JP" altLang="en-US" sz="1800" dirty="0">
                          <a:latin typeface="メイリオ" panose="020B0604030504040204" pitchFamily="50" charset="-128"/>
                          <a:ea typeface="メイリオ" panose="020B0604030504040204" pitchFamily="50" charset="-128"/>
                        </a:rPr>
                        <a:t>入力方法</a:t>
                      </a:r>
                    </a:p>
                  </a:txBody>
                  <a:tcPr marL="84391" marR="84391" marT="42196" marB="42196"/>
                </a:tc>
                <a:tc>
                  <a:txBody>
                    <a:bodyPr/>
                    <a:lstStyle/>
                    <a:p>
                      <a:r>
                        <a:rPr kumimoji="1" lang="ja-JP" altLang="en-US" sz="1800" dirty="0">
                          <a:latin typeface="メイリオ" panose="020B0604030504040204" pitchFamily="50" charset="-128"/>
                          <a:ea typeface="メイリオ" panose="020B0604030504040204" pitchFamily="50" charset="-128"/>
                        </a:rPr>
                        <a:t>締切</a:t>
                      </a:r>
                    </a:p>
                  </a:txBody>
                  <a:tcPr marL="84391" marR="84391" marT="42196" marB="42196"/>
                </a:tc>
                <a:extLst>
                  <a:ext uri="{0D108BD9-81ED-4DB2-BD59-A6C34878D82A}">
                    <a16:rowId xmlns:a16="http://schemas.microsoft.com/office/drawing/2014/main" val="1187954858"/>
                  </a:ext>
                </a:extLst>
              </a:tr>
              <a:tr h="342254">
                <a:tc>
                  <a:txBody>
                    <a:bodyPr/>
                    <a:lstStyle/>
                    <a:p>
                      <a:pPr algn="just"/>
                      <a:r>
                        <a:rPr lang="ja-JP" sz="1800" kern="100" dirty="0">
                          <a:effectLst/>
                          <a:latin typeface="游明朝" panose="02020400000000000000" pitchFamily="18" charset="-128"/>
                          <a:ea typeface="游明朝" panose="02020400000000000000" pitchFamily="18" charset="-128"/>
                          <a:cs typeface="Times New Roman" panose="02020603050405020304" pitchFamily="18" charset="0"/>
                        </a:rPr>
                        <a:t>基本情報登録</a:t>
                      </a:r>
                    </a:p>
                  </a:txBody>
                  <a:tcPr marL="68580" marR="68580" marT="0" marB="0"/>
                </a:tc>
                <a:tc>
                  <a:txBody>
                    <a:bodyPr/>
                    <a:lstStyle/>
                    <a:p>
                      <a:pPr algn="just"/>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 </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rowSpan="4">
                  <a:txBody>
                    <a:bodyPr/>
                    <a:lstStyle/>
                    <a:p>
                      <a:pPr algn="just"/>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5/8(</a:t>
                      </a:r>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月</a:t>
                      </a:r>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)23</a:t>
                      </a:r>
                      <a:r>
                        <a:rPr lang="ja-JP" sz="1800" kern="100" dirty="0">
                          <a:effectLst/>
                          <a:latin typeface="游明朝" panose="02020400000000000000" pitchFamily="18" charset="-128"/>
                          <a:ea typeface="游明朝" panose="02020400000000000000" pitchFamily="18" charset="-128"/>
                          <a:cs typeface="Times New Roman" panose="02020603050405020304" pitchFamily="18" charset="0"/>
                        </a:rPr>
                        <a:t>：</a:t>
                      </a:r>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59</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sz="1800" kern="100" dirty="0">
                          <a:effectLst/>
                          <a:latin typeface="游明朝" panose="02020400000000000000" pitchFamily="18" charset="-128"/>
                          <a:ea typeface="游明朝" panose="02020400000000000000" pitchFamily="18" charset="-128"/>
                          <a:cs typeface="Times New Roman" panose="02020603050405020304" pitchFamily="18" charset="0"/>
                        </a:rPr>
                        <a:t>郵送、メール両方</a:t>
                      </a:r>
                    </a:p>
                    <a:p>
                      <a:pPr algn="just"/>
                      <a:r>
                        <a:rPr lang="ja-JP" sz="1800" b="1" u="sng" kern="100" dirty="0">
                          <a:effectLst/>
                          <a:latin typeface="游明朝" panose="02020400000000000000" pitchFamily="18" charset="-128"/>
                          <a:ea typeface="游明朝" panose="02020400000000000000" pitchFamily="18" charset="-128"/>
                          <a:cs typeface="Times New Roman" panose="02020603050405020304" pitchFamily="18" charset="0"/>
                        </a:rPr>
                        <a:t>＊締切厳守</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extLst>
                  <a:ext uri="{0D108BD9-81ED-4DB2-BD59-A6C34878D82A}">
                    <a16:rowId xmlns:a16="http://schemas.microsoft.com/office/drawing/2014/main" val="462648651"/>
                  </a:ext>
                </a:extLst>
              </a:tr>
              <a:tr h="342254">
                <a:tc>
                  <a:txBody>
                    <a:bodyPr/>
                    <a:lstStyle/>
                    <a:p>
                      <a:pPr algn="just"/>
                      <a:r>
                        <a:rPr lang="ja-JP" sz="1800" kern="100" dirty="0">
                          <a:effectLst/>
                          <a:latin typeface="游明朝" panose="02020400000000000000" pitchFamily="18" charset="-128"/>
                          <a:ea typeface="游明朝" panose="02020400000000000000" pitchFamily="18" charset="-128"/>
                          <a:cs typeface="Times New Roman" panose="02020603050405020304" pitchFamily="18" charset="0"/>
                        </a:rPr>
                        <a:t>様式</a:t>
                      </a:r>
                      <a:r>
                        <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Ⅰ(</a:t>
                      </a:r>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チームエントリー用紙</a:t>
                      </a:r>
                      <a:r>
                        <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just"/>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 </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vMerge="1">
                  <a:txBody>
                    <a:bodyPr/>
                    <a:lstStyle/>
                    <a:p>
                      <a:endParaRPr kumimoji="1" lang="ja-JP" altLang="en-US"/>
                    </a:p>
                  </a:txBody>
                  <a:tcPr/>
                </a:tc>
                <a:extLst>
                  <a:ext uri="{0D108BD9-81ED-4DB2-BD59-A6C34878D82A}">
                    <a16:rowId xmlns:a16="http://schemas.microsoft.com/office/drawing/2014/main" val="2037586779"/>
                  </a:ext>
                </a:extLst>
              </a:tr>
              <a:tr h="342254">
                <a:tc>
                  <a:txBody>
                    <a:bodyPr/>
                    <a:lstStyle/>
                    <a:p>
                      <a:pPr algn="just"/>
                      <a:r>
                        <a:rPr lang="ja-JP" sz="1800" kern="100" dirty="0">
                          <a:effectLst/>
                          <a:latin typeface="游明朝" panose="02020400000000000000" pitchFamily="18" charset="-128"/>
                          <a:ea typeface="游明朝" panose="02020400000000000000" pitchFamily="18" charset="-128"/>
                          <a:cs typeface="Times New Roman" panose="02020603050405020304" pitchFamily="18" charset="0"/>
                        </a:rPr>
                        <a:t>様式</a:t>
                      </a:r>
                      <a:r>
                        <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Ⅱ(</a:t>
                      </a:r>
                      <a:r>
                        <a:rPr lang="zh-TW"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記録一覧用紙</a:t>
                      </a:r>
                      <a:r>
                        <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just"/>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 </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vMerge="1">
                  <a:txBody>
                    <a:bodyPr/>
                    <a:lstStyle/>
                    <a:p>
                      <a:endParaRPr kumimoji="1" lang="ja-JP" altLang="en-US"/>
                    </a:p>
                  </a:txBody>
                  <a:tcPr/>
                </a:tc>
                <a:extLst>
                  <a:ext uri="{0D108BD9-81ED-4DB2-BD59-A6C34878D82A}">
                    <a16:rowId xmlns:a16="http://schemas.microsoft.com/office/drawing/2014/main" val="1042170057"/>
                  </a:ext>
                </a:extLst>
              </a:tr>
              <a:tr h="342254">
                <a:tc>
                  <a:txBody>
                    <a:bodyPr/>
                    <a:lstStyle/>
                    <a:p>
                      <a:pPr algn="just"/>
                      <a:r>
                        <a:rPr lang="ja-JP" sz="1800" kern="100" dirty="0">
                          <a:effectLst/>
                          <a:latin typeface="游明朝" panose="02020400000000000000" pitchFamily="18" charset="-128"/>
                          <a:ea typeface="游明朝" panose="02020400000000000000" pitchFamily="18" charset="-128"/>
                          <a:cs typeface="Times New Roman" panose="02020603050405020304" pitchFamily="18" charset="0"/>
                        </a:rPr>
                        <a:t>様式</a:t>
                      </a:r>
                      <a:r>
                        <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Ⅲ(</a:t>
                      </a:r>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明細書</a:t>
                      </a:r>
                      <a:r>
                        <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just"/>
                      <a:r>
                        <a:rPr lang="en-US" sz="1800" kern="100">
                          <a:effectLst/>
                          <a:latin typeface="游明朝" panose="02020400000000000000" pitchFamily="18" charset="-128"/>
                          <a:ea typeface="游明朝" panose="02020400000000000000" pitchFamily="18" charset="-128"/>
                          <a:cs typeface="Times New Roman" panose="02020603050405020304" pitchFamily="18" charset="0"/>
                        </a:rPr>
                        <a:t> </a:t>
                      </a:r>
                      <a:endParaRPr lang="ja-JP" sz="18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vMerge="1">
                  <a:txBody>
                    <a:bodyPr/>
                    <a:lstStyle/>
                    <a:p>
                      <a:endParaRPr kumimoji="1" lang="ja-JP" altLang="en-US"/>
                    </a:p>
                  </a:txBody>
                  <a:tcPr/>
                </a:tc>
                <a:extLst>
                  <a:ext uri="{0D108BD9-81ED-4DB2-BD59-A6C34878D82A}">
                    <a16:rowId xmlns:a16="http://schemas.microsoft.com/office/drawing/2014/main" val="210418986"/>
                  </a:ext>
                </a:extLst>
              </a:tr>
              <a:tr h="590739">
                <a:tc>
                  <a:txBody>
                    <a:bodyPr/>
                    <a:lstStyle/>
                    <a:p>
                      <a:pPr algn="just"/>
                      <a:r>
                        <a:rPr lang="ja-JP" sz="1800" b="1" kern="100" dirty="0">
                          <a:solidFill>
                            <a:srgbClr val="FF0000"/>
                          </a:solidFill>
                          <a:effectLst/>
                          <a:latin typeface="游明朝" panose="02020400000000000000" pitchFamily="18" charset="-128"/>
                          <a:ea typeface="游明朝" panose="02020400000000000000" pitchFamily="18" charset="-128"/>
                          <a:cs typeface="Times New Roman" panose="02020603050405020304" pitchFamily="18" charset="0"/>
                        </a:rPr>
                        <a:t>記録証明全員分</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sz="1800" b="1" kern="100" dirty="0">
                          <a:solidFill>
                            <a:srgbClr val="FF0000"/>
                          </a:solidFill>
                          <a:effectLst/>
                          <a:latin typeface="游明朝" panose="02020400000000000000" pitchFamily="18" charset="-128"/>
                          <a:ea typeface="游明朝" panose="02020400000000000000" pitchFamily="18" charset="-128"/>
                          <a:cs typeface="Times New Roman" panose="02020603050405020304" pitchFamily="18" charset="0"/>
                        </a:rPr>
                        <a:t>（記録の有効期間は</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en-US" sz="1800" b="1" kern="100" dirty="0">
                          <a:solidFill>
                            <a:srgbClr val="FF0000"/>
                          </a:solidFill>
                          <a:effectLst/>
                          <a:latin typeface="游明朝" panose="02020400000000000000" pitchFamily="18" charset="-128"/>
                          <a:ea typeface="游明朝" panose="02020400000000000000" pitchFamily="18" charset="-128"/>
                          <a:cs typeface="Times New Roman" panose="02020603050405020304" pitchFamily="18" charset="0"/>
                        </a:rPr>
                        <a:t>2022/4/1</a:t>
                      </a:r>
                      <a:r>
                        <a:rPr lang="ja-JP" sz="1800" b="1" kern="100" dirty="0">
                          <a:solidFill>
                            <a:srgbClr val="FF0000"/>
                          </a:solidFill>
                          <a:effectLst/>
                          <a:latin typeface="游明朝" panose="02020400000000000000" pitchFamily="18" charset="-128"/>
                          <a:ea typeface="游明朝" panose="02020400000000000000" pitchFamily="18" charset="-128"/>
                          <a:cs typeface="Times New Roman" panose="02020603050405020304" pitchFamily="18" charset="0"/>
                        </a:rPr>
                        <a:t>～</a:t>
                      </a:r>
                      <a:r>
                        <a:rPr lang="en-US" sz="1800" b="1" kern="100" dirty="0">
                          <a:solidFill>
                            <a:srgbClr val="FF0000"/>
                          </a:solidFill>
                          <a:effectLst/>
                          <a:latin typeface="游明朝" panose="02020400000000000000" pitchFamily="18" charset="-128"/>
                          <a:ea typeface="游明朝" panose="02020400000000000000" pitchFamily="18" charset="-128"/>
                          <a:cs typeface="Times New Roman" panose="02020603050405020304" pitchFamily="18" charset="0"/>
                        </a:rPr>
                        <a:t>2023/5/7</a:t>
                      </a:r>
                      <a:r>
                        <a:rPr lang="ja-JP" sz="1800" b="1" kern="100" dirty="0">
                          <a:solidFill>
                            <a:srgbClr val="FF0000"/>
                          </a:solidFill>
                          <a:effectLst/>
                          <a:latin typeface="游明朝" panose="02020400000000000000" pitchFamily="18" charset="-128"/>
                          <a:ea typeface="游明朝" panose="02020400000000000000" pitchFamily="18" charset="-128"/>
                          <a:cs typeface="Times New Roman" panose="02020603050405020304" pitchFamily="18" charset="0"/>
                        </a:rPr>
                        <a:t>）</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just"/>
                      <a:r>
                        <a:rPr lang="ja-JP" sz="1800" b="1" kern="100" dirty="0">
                          <a:solidFill>
                            <a:srgbClr val="FF0000"/>
                          </a:solidFill>
                          <a:effectLst/>
                          <a:latin typeface="游明朝" panose="02020400000000000000" pitchFamily="18" charset="-128"/>
                          <a:ea typeface="游明朝" panose="02020400000000000000" pitchFamily="18" charset="-128"/>
                          <a:cs typeface="Times New Roman" panose="02020603050405020304" pitchFamily="18" charset="0"/>
                        </a:rPr>
                        <a:t>印刷し、該当箇所に</a:t>
                      </a:r>
                      <a:endParaRPr lang="en-US" altLang="ja-JP" sz="1800" b="1" kern="100" dirty="0">
                        <a:solidFill>
                          <a:srgbClr val="FF0000"/>
                        </a:solidFill>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sz="1800" b="1" kern="100" dirty="0">
                          <a:solidFill>
                            <a:srgbClr val="FF0000"/>
                          </a:solidFill>
                          <a:effectLst/>
                          <a:latin typeface="游明朝" panose="02020400000000000000" pitchFamily="18" charset="-128"/>
                          <a:ea typeface="游明朝" panose="02020400000000000000" pitchFamily="18" charset="-128"/>
                          <a:cs typeface="Times New Roman" panose="02020603050405020304" pitchFamily="18" charset="0"/>
                        </a:rPr>
                        <a:t>マーカーを引く</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just"/>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5/8(</a:t>
                      </a:r>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月</a:t>
                      </a:r>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)23:59 </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sz="1800" kern="100" dirty="0">
                          <a:effectLst/>
                          <a:latin typeface="游明朝" panose="02020400000000000000" pitchFamily="18" charset="-128"/>
                          <a:ea typeface="游明朝" panose="02020400000000000000" pitchFamily="18" charset="-128"/>
                          <a:cs typeface="Times New Roman" panose="02020603050405020304" pitchFamily="18" charset="0"/>
                        </a:rPr>
                        <a:t>郵送のみ</a:t>
                      </a:r>
                    </a:p>
                  </a:txBody>
                  <a:tcPr marL="68580" marR="68580" marT="0" marB="0"/>
                </a:tc>
                <a:extLst>
                  <a:ext uri="{0D108BD9-81ED-4DB2-BD59-A6C34878D82A}">
                    <a16:rowId xmlns:a16="http://schemas.microsoft.com/office/drawing/2014/main" val="184522896"/>
                  </a:ext>
                </a:extLst>
              </a:tr>
              <a:tr h="594796">
                <a:tc>
                  <a:txBody>
                    <a:bodyPr/>
                    <a:lstStyle/>
                    <a:p>
                      <a:pPr algn="just"/>
                      <a:r>
                        <a:rPr lang="ja-JP" sz="1800" kern="100" dirty="0">
                          <a:effectLst/>
                          <a:latin typeface="游明朝" panose="02020400000000000000" pitchFamily="18" charset="-128"/>
                          <a:ea typeface="游明朝" panose="02020400000000000000" pitchFamily="18" charset="-128"/>
                          <a:cs typeface="Times New Roman" panose="02020603050405020304" pitchFamily="18" charset="0"/>
                        </a:rPr>
                        <a:t>様式</a:t>
                      </a:r>
                      <a:r>
                        <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Ⅳ</a:t>
                      </a:r>
                    </a:p>
                    <a:p>
                      <a:pPr algn="just"/>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a:t>
                      </a:r>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メンバーエントリー用紙</a:t>
                      </a:r>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just"/>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 </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just"/>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5/24(</a:t>
                      </a:r>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水</a:t>
                      </a:r>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)23:59</a:t>
                      </a:r>
                      <a:endPar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郵送、メール両方</a:t>
                      </a:r>
                    </a:p>
                    <a:p>
                      <a:pPr marL="0" marR="0" lvl="0" indent="0" algn="just" defTabSz="914400" rtl="0" eaLnBrk="1" fontAlgn="auto" latinLnBrk="0" hangingPunct="1">
                        <a:lnSpc>
                          <a:spcPct val="100000"/>
                        </a:lnSpc>
                        <a:spcBef>
                          <a:spcPts val="0"/>
                        </a:spcBef>
                        <a:spcAft>
                          <a:spcPts val="0"/>
                        </a:spcAft>
                        <a:buClrTx/>
                        <a:buSzTx/>
                        <a:buFontTx/>
                        <a:buNone/>
                        <a:tabLst/>
                        <a:defRPr/>
                      </a:pPr>
                      <a:r>
                        <a:rPr lang="ja-JP" altLang="ja-JP" sz="1800" b="1" u="sng" kern="100" dirty="0">
                          <a:effectLst/>
                          <a:latin typeface="游明朝" panose="02020400000000000000" pitchFamily="18" charset="-128"/>
                          <a:ea typeface="游明朝" panose="02020400000000000000" pitchFamily="18" charset="-128"/>
                          <a:cs typeface="Times New Roman" panose="02020603050405020304" pitchFamily="18" charset="0"/>
                        </a:rPr>
                        <a:t>＊締切厳守</a:t>
                      </a:r>
                      <a:endParaRPr lang="en-US" altLang="ja-JP" sz="1800" b="1" u="sng" kern="100" dirty="0">
                        <a:effectLst/>
                        <a:latin typeface="游明朝" panose="02020400000000000000" pitchFamily="18" charset="-128"/>
                        <a:ea typeface="游明朝" panose="02020400000000000000" pitchFamily="18" charset="-128"/>
                        <a:cs typeface="Times New Roman" panose="02020603050405020304" pitchFamily="18"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extLst>
                  <a:ext uri="{0D108BD9-81ED-4DB2-BD59-A6C34878D82A}">
                    <a16:rowId xmlns:a16="http://schemas.microsoft.com/office/drawing/2014/main" val="1377361712"/>
                  </a:ext>
                </a:extLst>
              </a:tr>
            </a:tbl>
          </a:graphicData>
        </a:graphic>
      </p:graphicFrame>
    </p:spTree>
    <p:extLst>
      <p:ext uri="{BB962C8B-B14F-4D97-AF65-F5344CB8AC3E}">
        <p14:creationId xmlns:p14="http://schemas.microsoft.com/office/powerpoint/2010/main" val="42878850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7E83EB3-978C-4C18-AF80-AA83AAAA5AD1}"/>
              </a:ext>
            </a:extLst>
          </p:cNvPr>
          <p:cNvSpPr>
            <a:spLocks noGrp="1"/>
          </p:cNvSpPr>
          <p:nvPr>
            <p:ph type="title"/>
          </p:nvPr>
        </p:nvSpPr>
        <p:spPr/>
        <p:txBody>
          <a:bodyPr/>
          <a:lstStyle/>
          <a:p>
            <a:r>
              <a:rPr kumimoji="1" lang="ja-JP" altLang="en-US" sz="4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j-cs"/>
              </a:rPr>
              <a:t>その他注意事項</a:t>
            </a:r>
            <a:endParaRPr kumimoji="1" lang="ja-JP" altLang="en-US" dirty="0"/>
          </a:p>
        </p:txBody>
      </p:sp>
      <p:sp>
        <p:nvSpPr>
          <p:cNvPr id="3" name="コンテンツ プレースホルダー 2">
            <a:extLst>
              <a:ext uri="{FF2B5EF4-FFF2-40B4-BE49-F238E27FC236}">
                <a16:creationId xmlns:a16="http://schemas.microsoft.com/office/drawing/2014/main" id="{F21C014F-EAB2-49E2-8A53-93E08036AE6B}"/>
              </a:ext>
            </a:extLst>
          </p:cNvPr>
          <p:cNvSpPr>
            <a:spLocks noGrp="1"/>
          </p:cNvSpPr>
          <p:nvPr>
            <p:ph idx="1"/>
          </p:nvPr>
        </p:nvSpPr>
        <p:spPr/>
        <p:txBody>
          <a:body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1" lang="ja-JP"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（記入）細かい記入は、エントリーファイルの指示に従ってください。</a:t>
            </a:r>
            <a:endParaRPr kumimoji="1" lang="ja-JP" altLang="ja-JP" sz="1800" b="0" i="0" u="none" strike="noStrike" kern="100" cap="none" spc="0" normalizeH="0" baseline="0" noProof="0" dirty="0">
              <a:ln>
                <a:noFill/>
              </a:ln>
              <a:solidFill>
                <a:prstClr val="black"/>
              </a:solidFill>
              <a:effectLst/>
              <a:uLnTx/>
              <a:uFillTx/>
              <a:latin typeface="游明朝" panose="02020400000000000000" pitchFamily="18" charset="-128"/>
              <a:ea typeface="游明朝" panose="02020400000000000000" pitchFamily="18" charset="-128"/>
              <a:cs typeface="Times New Roman" panose="02020603050405020304" pitchFamily="18" charset="0"/>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1" lang="ja-JP"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（郵送）「基本情報登録」「様式</a:t>
            </a:r>
            <a:r>
              <a:rPr lang="en-US" altLang="ja-JP" sz="1800" kern="0" dirty="0">
                <a:solidFill>
                  <a:srgbClr val="000000"/>
                </a:solidFill>
                <a:latin typeface="游明朝" panose="02020400000000000000" pitchFamily="18" charset="-128"/>
                <a:ea typeface="游明朝" panose="02020400000000000000" pitchFamily="18" charset="-128"/>
                <a:cs typeface="ＭＳ Ｐゴシック" panose="020B0600070205080204" pitchFamily="50" charset="-128"/>
              </a:rPr>
              <a:t>Ⅰ</a:t>
            </a:r>
            <a:r>
              <a:rPr kumimoji="1" lang="ja-JP"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a:t>
            </a:r>
            <a:r>
              <a:rPr kumimoji="1" lang="ja-JP" altLang="en-US"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「様式</a:t>
            </a:r>
            <a:r>
              <a:rPr lang="en-US" altLang="ja-JP" sz="1800" kern="0" dirty="0">
                <a:solidFill>
                  <a:srgbClr val="000000"/>
                </a:solidFill>
                <a:latin typeface="游明朝" panose="02020400000000000000" pitchFamily="18" charset="-128"/>
                <a:ea typeface="游明朝" panose="02020400000000000000" pitchFamily="18" charset="-128"/>
                <a:cs typeface="ＭＳ Ｐゴシック" panose="020B0600070205080204" pitchFamily="50" charset="-128"/>
              </a:rPr>
              <a:t>Ⅱ</a:t>
            </a:r>
            <a:r>
              <a:rPr kumimoji="1" lang="ja-JP" altLang="en-US"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」「様式</a:t>
            </a:r>
            <a:r>
              <a:rPr lang="en-US" altLang="ja-JP" sz="1800" kern="0" dirty="0">
                <a:solidFill>
                  <a:srgbClr val="000000"/>
                </a:solidFill>
                <a:latin typeface="游明朝" panose="02020400000000000000" pitchFamily="18" charset="-128"/>
                <a:ea typeface="游明朝" panose="02020400000000000000" pitchFamily="18" charset="-128"/>
                <a:cs typeface="ＭＳ Ｐゴシック" panose="020B0600070205080204" pitchFamily="50" charset="-128"/>
              </a:rPr>
              <a:t>Ⅳ</a:t>
            </a:r>
            <a:r>
              <a:rPr kumimoji="1" lang="ja-JP" altLang="en-US"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a:t>
            </a:r>
            <a:r>
              <a:rPr kumimoji="1" lang="ja-JP"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に関して、所定の箇所</a:t>
            </a:r>
            <a:r>
              <a:rPr kumimoji="1" lang="en-US"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(3 </a:t>
            </a:r>
            <a:r>
              <a:rPr kumimoji="1" lang="ja-JP"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か所</a:t>
            </a:r>
            <a:r>
              <a:rPr kumimoji="1" lang="en-US"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a:t>
            </a:r>
            <a:r>
              <a:rPr kumimoji="1" lang="ja-JP"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に印鑑を押すこと。</a:t>
            </a:r>
            <a:endParaRPr kumimoji="1" lang="ja-JP" altLang="ja-JP" sz="1800" b="0" i="0" u="none" strike="noStrike" kern="100" cap="none" spc="0" normalizeH="0" baseline="0" noProof="0" dirty="0">
              <a:ln>
                <a:noFill/>
              </a:ln>
              <a:solidFill>
                <a:prstClr val="black"/>
              </a:solidFill>
              <a:effectLst/>
              <a:uLnTx/>
              <a:uFillTx/>
              <a:latin typeface="游明朝" panose="02020400000000000000" pitchFamily="18" charset="-128"/>
              <a:ea typeface="游明朝" panose="02020400000000000000" pitchFamily="18" charset="-128"/>
              <a:cs typeface="Times New Roman" panose="02020603050405020304" pitchFamily="18" charset="0"/>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1" lang="ja-JP"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（郵送）「様式</a:t>
            </a:r>
            <a:r>
              <a:rPr lang="en-US" altLang="ja-JP" sz="1800" kern="0" dirty="0">
                <a:solidFill>
                  <a:srgbClr val="000000"/>
                </a:solidFill>
                <a:latin typeface="游明朝" panose="02020400000000000000" pitchFamily="18" charset="-128"/>
                <a:ea typeface="游明朝" panose="02020400000000000000" pitchFamily="18" charset="-128"/>
                <a:cs typeface="ＭＳ Ｐゴシック" panose="020B0600070205080204" pitchFamily="50" charset="-128"/>
              </a:rPr>
              <a:t>Ⅲ</a:t>
            </a:r>
            <a:r>
              <a:rPr kumimoji="1" lang="ja-JP"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」に関して、振込明細書を貼り付けの上、ご郵送ください。</a:t>
            </a:r>
            <a:endParaRPr kumimoji="1" lang="en-US"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1" lang="ja-JP"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（メール添付）</a:t>
            </a:r>
            <a:r>
              <a:rPr kumimoji="1" lang="ja-JP" altLang="en-US"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添付のエクセルファイル名は「第</a:t>
            </a:r>
            <a:r>
              <a:rPr kumimoji="1" lang="en-US"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55</a:t>
            </a:r>
            <a:r>
              <a:rPr kumimoji="1" lang="ja-JP" altLang="en-US"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回男子駅伝選考会（大学名）」としてください。</a:t>
            </a:r>
            <a:endParaRPr kumimoji="1" lang="ja-JP" altLang="ja-JP" sz="1800" b="0" i="0" u="none" strike="noStrike" kern="100" cap="none" spc="0" normalizeH="0" baseline="0" noProof="0" dirty="0">
              <a:ln>
                <a:noFill/>
              </a:ln>
              <a:solidFill>
                <a:prstClr val="black"/>
              </a:solidFill>
              <a:effectLst/>
              <a:uLnTx/>
              <a:uFillTx/>
              <a:latin typeface="游明朝" panose="02020400000000000000" pitchFamily="18" charset="-128"/>
              <a:ea typeface="游明朝" panose="02020400000000000000" pitchFamily="18" charset="-128"/>
              <a:cs typeface="Times New Roman" panose="02020603050405020304" pitchFamily="18" charset="0"/>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1" lang="ja-JP"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（メール添付）メールの件名は、</a:t>
            </a:r>
            <a:r>
              <a:rPr kumimoji="1" lang="ja-JP" altLang="en-US"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「第</a:t>
            </a:r>
            <a:r>
              <a:rPr kumimoji="1" lang="en-US"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55</a:t>
            </a:r>
            <a:r>
              <a:rPr kumimoji="1" lang="ja-JP" altLang="en-US"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回男子駅伝選考会エントリー（大学名）」</a:t>
            </a:r>
            <a:r>
              <a:rPr kumimoji="1" lang="ja-JP"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としてください。メール確認を確実に行うためのものですので、ご協力をお願いします。</a:t>
            </a:r>
            <a:endParaRPr kumimoji="1" lang="ja-JP" altLang="ja-JP" sz="1800" b="0" i="0" u="none" strike="noStrike" kern="100" cap="none" spc="0" normalizeH="0" baseline="0" noProof="0" dirty="0">
              <a:ln>
                <a:noFill/>
              </a:ln>
              <a:solidFill>
                <a:prstClr val="black"/>
              </a:solidFill>
              <a:effectLst/>
              <a:uLnTx/>
              <a:uFillTx/>
              <a:latin typeface="游明朝" panose="02020400000000000000" pitchFamily="18" charset="-128"/>
              <a:ea typeface="游明朝" panose="02020400000000000000" pitchFamily="18" charset="-128"/>
              <a:cs typeface="Times New Roman" panose="02020603050405020304" pitchFamily="18" charset="0"/>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1" lang="ja-JP"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締め切りを過ぎたものについては受付いたしませんのでご注意ください。</a:t>
            </a:r>
            <a:endParaRPr kumimoji="1" lang="ja-JP" altLang="ja-JP" sz="1800" b="0" i="0" u="none" strike="noStrike" kern="100" cap="none" spc="0" normalizeH="0" baseline="0" noProof="0" dirty="0">
              <a:ln>
                <a:noFill/>
              </a:ln>
              <a:solidFill>
                <a:prstClr val="black"/>
              </a:solidFill>
              <a:effectLst/>
              <a:uLnTx/>
              <a:uFillTx/>
              <a:latin typeface="游明朝" panose="02020400000000000000" pitchFamily="18" charset="-128"/>
              <a:ea typeface="游明朝" panose="02020400000000000000" pitchFamily="18" charset="-128"/>
              <a:cs typeface="Times New Roman" panose="02020603050405020304" pitchFamily="18" charset="0"/>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1" lang="en-US" altLang="ja-JP" sz="1800" b="0" i="0" u="none" strike="noStrike" kern="0" cap="none" spc="0" normalizeH="0" baseline="0" noProof="0" dirty="0">
                <a:ln>
                  <a:noFill/>
                </a:ln>
                <a:solidFill>
                  <a:srgbClr val="000000"/>
                </a:solidFill>
                <a:effectLst/>
                <a:uLnTx/>
                <a:uFillTx/>
                <a:latin typeface="游ゴシック" panose="020F0502020204030204"/>
                <a:ea typeface="游明朝" panose="02020400000000000000" pitchFamily="18" charset="-128"/>
                <a:cs typeface="ＭＳ Ｐゴシック" panose="020B0600070205080204" pitchFamily="50" charset="-128"/>
              </a:rPr>
              <a:t>FAX </a:t>
            </a:r>
            <a:r>
              <a:rPr kumimoji="1" lang="ja-JP" altLang="ja-JP" sz="1800" b="0" i="0" u="none" strike="noStrike" kern="0" cap="none" spc="0" normalizeH="0" baseline="0" noProof="0" dirty="0">
                <a:ln>
                  <a:noFill/>
                </a:ln>
                <a:solidFill>
                  <a:srgbClr val="000000"/>
                </a:solidFill>
                <a:effectLst/>
                <a:uLnTx/>
                <a:uFillTx/>
                <a:latin typeface="游ゴシック" panose="020F0502020204030204"/>
                <a:ea typeface="游明朝" panose="02020400000000000000" pitchFamily="18" charset="-128"/>
                <a:cs typeface="ＭＳ Ｐゴシック" panose="020B0600070205080204" pitchFamily="50" charset="-128"/>
              </a:rPr>
              <a:t>での申込は受け付けません。</a:t>
            </a:r>
            <a:endPar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endParaRPr kumimoji="1" lang="ja-JP" altLang="en-US" dirty="0"/>
          </a:p>
        </p:txBody>
      </p:sp>
    </p:spTree>
    <p:extLst>
      <p:ext uri="{BB962C8B-B14F-4D97-AF65-F5344CB8AC3E}">
        <p14:creationId xmlns:p14="http://schemas.microsoft.com/office/powerpoint/2010/main" val="7619031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838200" y="365126"/>
            <a:ext cx="10515600" cy="693653"/>
          </a:xfrm>
        </p:spPr>
        <p:txBody>
          <a:bodyPr>
            <a:normAutofit fontScale="90000"/>
          </a:bodyPr>
          <a:lstStyle/>
          <a:p>
            <a:r>
              <a:rPr lang="ja-JP" altLang="en-US" dirty="0">
                <a:latin typeface="メイリオ" panose="020B0604030504040204" pitchFamily="50" charset="-128"/>
                <a:ea typeface="メイリオ" panose="020B0604030504040204" pitchFamily="50" charset="-128"/>
              </a:rPr>
              <a:t>さいご</a:t>
            </a:r>
            <a:r>
              <a:rPr kumimoji="1" lang="ja-JP" altLang="en-US" dirty="0">
                <a:latin typeface="メイリオ" panose="020B0604030504040204" pitchFamily="50" charset="-128"/>
                <a:ea typeface="メイリオ" panose="020B0604030504040204" pitchFamily="50" charset="-128"/>
              </a:rPr>
              <a:t>に</a:t>
            </a:r>
          </a:p>
        </p:txBody>
      </p:sp>
      <p:sp>
        <p:nvSpPr>
          <p:cNvPr id="3" name="コンテンツ プレースホルダー 2">
            <a:extLst>
              <a:ext uri="{FF2B5EF4-FFF2-40B4-BE49-F238E27FC236}">
                <a16:creationId xmlns:a16="http://schemas.microsoft.com/office/drawing/2014/main" id="{3AFB5C3F-5B27-4E5B-895A-F2D69C25949A}"/>
              </a:ext>
            </a:extLst>
          </p:cNvPr>
          <p:cNvSpPr>
            <a:spLocks noGrp="1"/>
          </p:cNvSpPr>
          <p:nvPr>
            <p:ph idx="1"/>
          </p:nvPr>
        </p:nvSpPr>
        <p:spPr>
          <a:xfrm>
            <a:off x="838200" y="1413710"/>
            <a:ext cx="10515600" cy="4030580"/>
          </a:xfrm>
        </p:spPr>
        <p:txBody>
          <a:bodyPr>
            <a:normAutofit/>
          </a:bodyPr>
          <a:lstStyle/>
          <a:p>
            <a:pPr marL="457200" lvl="1" indent="0">
              <a:buNone/>
            </a:pPr>
            <a:r>
              <a:rPr lang="ja-JP" altLang="en-US" sz="1800" dirty="0">
                <a:latin typeface="メイリオ" panose="020B0604030504040204" pitchFamily="50" charset="-128"/>
                <a:ea typeface="メイリオ" panose="020B0604030504040204" pitchFamily="50" charset="-128"/>
              </a:rPr>
              <a:t>ご不明な点がありましたら、下記連絡先までお問い合わせください。</a:t>
            </a:r>
            <a:endParaRPr lang="en-US" altLang="ja-JP" sz="1800" dirty="0">
              <a:latin typeface="メイリオ" panose="020B0604030504040204" pitchFamily="50" charset="-128"/>
              <a:ea typeface="メイリオ" panose="020B0604030504040204" pitchFamily="50" charset="-128"/>
            </a:endParaRPr>
          </a:p>
          <a:p>
            <a:pPr marL="457200" lvl="1" indent="0">
              <a:buNone/>
            </a:pPr>
            <a:endParaRPr lang="en-US" altLang="ja-JP" sz="1800" dirty="0">
              <a:latin typeface="メイリオ" panose="020B0604030504040204" pitchFamily="50" charset="-128"/>
              <a:ea typeface="メイリオ" panose="020B0604030504040204" pitchFamily="50" charset="-128"/>
            </a:endParaRPr>
          </a:p>
          <a:p>
            <a:pPr marL="457200" lvl="1" indent="0">
              <a:buNone/>
            </a:pPr>
            <a:r>
              <a:rPr lang="ja-JP" altLang="en-US" sz="1800" dirty="0">
                <a:latin typeface="メイリオ" panose="020B0604030504040204" pitchFamily="50" charset="-128"/>
                <a:ea typeface="メイリオ" panose="020B0604030504040204" pitchFamily="50" charset="-128"/>
              </a:rPr>
              <a:t>九州学生陸上競技連盟</a:t>
            </a:r>
            <a:endParaRPr lang="en-US" altLang="ja-JP" sz="1800" dirty="0">
              <a:latin typeface="メイリオ" panose="020B0604030504040204" pitchFamily="50" charset="-128"/>
              <a:ea typeface="メイリオ" panose="020B0604030504040204" pitchFamily="50" charset="-128"/>
            </a:endParaRPr>
          </a:p>
          <a:p>
            <a:pPr marL="457200" lvl="1" indent="0">
              <a:buNone/>
            </a:pPr>
            <a:r>
              <a:rPr lang="ja-JP" altLang="en-US" sz="1800" dirty="0">
                <a:latin typeface="メイリオ" panose="020B0604030504040204" pitchFamily="50" charset="-128"/>
                <a:ea typeface="メイリオ" panose="020B0604030504040204" pitchFamily="50" charset="-128"/>
              </a:rPr>
              <a:t>〒</a:t>
            </a:r>
            <a:r>
              <a:rPr lang="en-US" altLang="ja-JP" sz="1800" dirty="0">
                <a:latin typeface="メイリオ" panose="020B0604030504040204" pitchFamily="50" charset="-128"/>
                <a:ea typeface="メイリオ" panose="020B0604030504040204" pitchFamily="50" charset="-128"/>
              </a:rPr>
              <a:t>810-0062</a:t>
            </a:r>
          </a:p>
          <a:p>
            <a:pPr marL="457200" lvl="1" indent="0">
              <a:buNone/>
            </a:pPr>
            <a:r>
              <a:rPr lang="ja-JP" altLang="en-US" sz="1800" dirty="0">
                <a:latin typeface="メイリオ" panose="020B0604030504040204" pitchFamily="50" charset="-128"/>
                <a:ea typeface="メイリオ" panose="020B0604030504040204" pitchFamily="50" charset="-128"/>
              </a:rPr>
              <a:t>福岡市中央区荒戸</a:t>
            </a:r>
            <a:r>
              <a:rPr lang="en-US" altLang="ja-JP" sz="1800" dirty="0">
                <a:latin typeface="メイリオ" panose="020B0604030504040204" pitchFamily="50" charset="-128"/>
                <a:ea typeface="メイリオ" panose="020B0604030504040204" pitchFamily="50" charset="-128"/>
              </a:rPr>
              <a:t>3-3-66</a:t>
            </a:r>
            <a:r>
              <a:rPr lang="ja-JP" altLang="en-US" sz="1800" dirty="0">
                <a:latin typeface="メイリオ" panose="020B0604030504040204" pitchFamily="50" charset="-128"/>
                <a:ea typeface="メイリオ" panose="020B0604030504040204" pitchFamily="50" charset="-128"/>
              </a:rPr>
              <a:t>オリエンタル大濠</a:t>
            </a:r>
            <a:r>
              <a:rPr lang="en-US" altLang="ja-JP" sz="1800" dirty="0">
                <a:latin typeface="メイリオ" panose="020B0604030504040204" pitchFamily="50" charset="-128"/>
                <a:ea typeface="メイリオ" panose="020B0604030504040204" pitchFamily="50" charset="-128"/>
              </a:rPr>
              <a:t>308</a:t>
            </a:r>
          </a:p>
          <a:p>
            <a:pPr marL="457200" lvl="1" indent="0">
              <a:buNone/>
            </a:pPr>
            <a:r>
              <a:rPr lang="ja-JP" altLang="en-US" sz="1800" dirty="0">
                <a:latin typeface="メイリオ" panose="020B0604030504040204" pitchFamily="50" charset="-128"/>
                <a:ea typeface="メイリオ" panose="020B0604030504040204" pitchFamily="50" charset="-128"/>
              </a:rPr>
              <a:t>電話：</a:t>
            </a:r>
            <a:r>
              <a:rPr lang="en-US" altLang="ja-JP" sz="1800" dirty="0">
                <a:latin typeface="メイリオ" panose="020B0604030504040204" pitchFamily="50" charset="-128"/>
                <a:ea typeface="メイリオ" panose="020B0604030504040204" pitchFamily="50" charset="-128"/>
              </a:rPr>
              <a:t>092-715-0997</a:t>
            </a:r>
          </a:p>
          <a:p>
            <a:pPr marL="457200" lvl="1" indent="0">
              <a:buNone/>
            </a:pPr>
            <a:r>
              <a:rPr lang="en-US" altLang="ja-JP" sz="1800" dirty="0">
                <a:latin typeface="メイリオ" panose="020B0604030504040204" pitchFamily="50" charset="-128"/>
                <a:ea typeface="メイリオ" panose="020B0604030504040204" pitchFamily="50" charset="-128"/>
              </a:rPr>
              <a:t>FAX</a:t>
            </a:r>
            <a:r>
              <a:rPr lang="ja-JP" altLang="en-US" sz="1800" dirty="0">
                <a:latin typeface="メイリオ" panose="020B0604030504040204" pitchFamily="50" charset="-128"/>
                <a:ea typeface="メイリオ" panose="020B0604030504040204" pitchFamily="50" charset="-128"/>
              </a:rPr>
              <a:t>：</a:t>
            </a:r>
            <a:r>
              <a:rPr lang="en-US" altLang="ja-JP" sz="1800" dirty="0">
                <a:latin typeface="メイリオ" panose="020B0604030504040204" pitchFamily="50" charset="-128"/>
                <a:ea typeface="メイリオ" panose="020B0604030504040204" pitchFamily="50" charset="-128"/>
              </a:rPr>
              <a:t>092-715-6440</a:t>
            </a:r>
          </a:p>
          <a:p>
            <a:pPr marL="457200" lvl="1" indent="0">
              <a:buNone/>
            </a:pPr>
            <a:r>
              <a:rPr lang="en-US" altLang="ja-JP" sz="1800" dirty="0">
                <a:latin typeface="メイリオ" panose="020B0604030504040204" pitchFamily="50" charset="-128"/>
                <a:ea typeface="メイリオ" panose="020B0604030504040204" pitchFamily="50" charset="-128"/>
              </a:rPr>
              <a:t>E-mail</a:t>
            </a:r>
            <a:r>
              <a:rPr lang="ja-JP" altLang="en-US" sz="1800" dirty="0">
                <a:latin typeface="メイリオ" panose="020B0604030504040204" pitchFamily="50" charset="-128"/>
                <a:ea typeface="メイリオ" panose="020B0604030504040204" pitchFamily="50" charset="-128"/>
              </a:rPr>
              <a:t>： </a:t>
            </a:r>
            <a:r>
              <a:rPr lang="en-US" altLang="ja-JP" sz="1800" dirty="0">
                <a:latin typeface="メイリオ" panose="020B0604030504040204" pitchFamily="50" charset="-128"/>
                <a:ea typeface="メイリオ" panose="020B0604030504040204" pitchFamily="50" charset="-128"/>
                <a:hlinkClick r:id="rId2"/>
              </a:rPr>
              <a:t>kyu-athi@blue.ocn.ne.jp</a:t>
            </a:r>
            <a:endParaRPr lang="en-US" altLang="ja-JP" sz="1800" dirty="0">
              <a:latin typeface="メイリオ" panose="020B0604030504040204" pitchFamily="50" charset="-128"/>
              <a:ea typeface="メイリオ" panose="020B0604030504040204" pitchFamily="50" charset="-128"/>
            </a:endParaRPr>
          </a:p>
          <a:p>
            <a:pPr marL="457200" lvl="1" indent="0">
              <a:buNone/>
            </a:pPr>
            <a:endParaRPr lang="en-US" altLang="ja-JP" sz="1800" dirty="0">
              <a:latin typeface="メイリオ" panose="020B0604030504040204" pitchFamily="50" charset="-128"/>
              <a:ea typeface="メイリオ" panose="020B0604030504040204" pitchFamily="50" charset="-128"/>
            </a:endParaRPr>
          </a:p>
          <a:p>
            <a:pPr marL="457200" lvl="1" indent="0">
              <a:buNone/>
            </a:pPr>
            <a:r>
              <a:rPr lang="ja-JP" altLang="en-US" sz="1800" dirty="0">
                <a:latin typeface="メイリオ" panose="020B0604030504040204" pitchFamily="50" charset="-128"/>
                <a:ea typeface="メイリオ" panose="020B0604030504040204" pitchFamily="50" charset="-128"/>
              </a:rPr>
              <a:t>なお、学連役員は基本的に日中は事務所にいないため、お問い合わせはメールでしていただくのが一番確実です。</a:t>
            </a:r>
            <a:endParaRPr lang="en-US" altLang="ja-JP" sz="18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3877551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838200" y="365126"/>
            <a:ext cx="10515600" cy="693653"/>
          </a:xfrm>
        </p:spPr>
        <p:txBody>
          <a:bodyPr>
            <a:normAutofit fontScale="90000"/>
          </a:bodyPr>
          <a:lstStyle/>
          <a:p>
            <a:r>
              <a:rPr kumimoji="1" lang="ja-JP" altLang="en-US" dirty="0">
                <a:latin typeface="メイリオ" panose="020B0604030504040204" pitchFamily="50" charset="-128"/>
                <a:ea typeface="メイリオ" panose="020B0604030504040204" pitchFamily="50" charset="-128"/>
              </a:rPr>
              <a:t>はじめに</a:t>
            </a:r>
          </a:p>
        </p:txBody>
      </p:sp>
      <p:sp>
        <p:nvSpPr>
          <p:cNvPr id="3" name="コンテンツ プレースホルダー 2">
            <a:extLst>
              <a:ext uri="{FF2B5EF4-FFF2-40B4-BE49-F238E27FC236}">
                <a16:creationId xmlns:a16="http://schemas.microsoft.com/office/drawing/2014/main" id="{3AFB5C3F-5B27-4E5B-895A-F2D69C25949A}"/>
              </a:ext>
            </a:extLst>
          </p:cNvPr>
          <p:cNvSpPr>
            <a:spLocks noGrp="1"/>
          </p:cNvSpPr>
          <p:nvPr>
            <p:ph idx="1"/>
          </p:nvPr>
        </p:nvSpPr>
        <p:spPr>
          <a:xfrm>
            <a:off x="838200" y="2998728"/>
            <a:ext cx="10515600" cy="2113204"/>
          </a:xfrm>
        </p:spPr>
        <p:txBody>
          <a:bodyPr>
            <a:normAutofit/>
          </a:bodyPr>
          <a:lstStyle/>
          <a:p>
            <a:pPr marL="0" indent="0">
              <a:buNone/>
            </a:pPr>
            <a:r>
              <a:rPr lang="ja-JP" altLang="en-US" sz="1800" dirty="0">
                <a:latin typeface="メイリオ" panose="020B0604030504040204" pitchFamily="50" charset="-128"/>
                <a:ea typeface="メイリオ" panose="020B0604030504040204" pitchFamily="50" charset="-128"/>
              </a:rPr>
              <a:t>◆エントリーの際の注意◆　　　　　　　</a:t>
            </a:r>
            <a:r>
              <a:rPr lang="en-US" altLang="ja-JP" sz="1800" dirty="0">
                <a:latin typeface="メイリオ" panose="020B0604030504040204" pitchFamily="50" charset="-128"/>
                <a:ea typeface="メイリオ" panose="020B0604030504040204" pitchFamily="50" charset="-128"/>
              </a:rPr>
              <a:t>※</a:t>
            </a:r>
            <a:r>
              <a:rPr lang="ja-JP" altLang="en-US" sz="1800" dirty="0">
                <a:latin typeface="メイリオ" panose="020B0604030504040204" pitchFamily="50" charset="-128"/>
                <a:ea typeface="メイリオ" panose="020B0604030504040204" pitchFamily="50" charset="-128"/>
              </a:rPr>
              <a:t>詳細は大会要項を確認すること</a:t>
            </a:r>
            <a:endParaRPr lang="en-US" altLang="ja-JP" sz="1800" dirty="0">
              <a:latin typeface="メイリオ" panose="020B0604030504040204" pitchFamily="50" charset="-128"/>
              <a:ea typeface="メイリオ" panose="020B0604030504040204" pitchFamily="50" charset="-128"/>
            </a:endParaRPr>
          </a:p>
          <a:p>
            <a:pPr marL="0" indent="0">
              <a:buNone/>
            </a:pPr>
            <a:r>
              <a:rPr lang="ja-JP" altLang="en-US" sz="1800" dirty="0">
                <a:latin typeface="メイリオ" panose="020B0604030504040204" pitchFamily="50" charset="-128"/>
                <a:ea typeface="メイリオ" panose="020B0604030504040204" pitchFamily="50" charset="-128"/>
              </a:rPr>
              <a:t>要項</a:t>
            </a:r>
            <a:r>
              <a:rPr lang="en-US" altLang="ja-JP" sz="1800" dirty="0">
                <a:latin typeface="メイリオ" panose="020B0604030504040204" pitchFamily="50" charset="-128"/>
                <a:ea typeface="メイリオ" panose="020B0604030504040204" pitchFamily="50" charset="-128"/>
              </a:rPr>
              <a:t>10</a:t>
            </a:r>
            <a:r>
              <a:rPr lang="ja-JP" altLang="en-US" sz="1800" dirty="0">
                <a:latin typeface="メイリオ" panose="020B0604030504040204" pitchFamily="50" charset="-128"/>
                <a:ea typeface="メイリオ" panose="020B0604030504040204" pitchFamily="50" charset="-128"/>
              </a:rPr>
              <a:t>（</a:t>
            </a:r>
            <a:r>
              <a:rPr lang="en-US" altLang="ja-JP" sz="1800" dirty="0">
                <a:latin typeface="メイリオ" panose="020B0604030504040204" pitchFamily="50" charset="-128"/>
                <a:ea typeface="メイリオ" panose="020B0604030504040204" pitchFamily="50" charset="-128"/>
              </a:rPr>
              <a:t>5</a:t>
            </a:r>
            <a:r>
              <a:rPr lang="ja-JP" altLang="en-US" sz="1800" dirty="0">
                <a:latin typeface="メイリオ" panose="020B0604030504040204" pitchFamily="50" charset="-128"/>
                <a:ea typeface="メイリオ" panose="020B0604030504040204" pitchFamily="50" charset="-128"/>
              </a:rPr>
              <a:t>）より抜粋</a:t>
            </a:r>
            <a:endParaRPr lang="en-US" altLang="ja-JP" sz="1800" dirty="0">
              <a:latin typeface="メイリオ" panose="020B0604030504040204" pitchFamily="50" charset="-128"/>
              <a:ea typeface="メイリオ" panose="020B0604030504040204" pitchFamily="50" charset="-128"/>
            </a:endParaRPr>
          </a:p>
          <a:p>
            <a:pPr marL="0" indent="0">
              <a:buNone/>
            </a:pPr>
            <a:r>
              <a:rPr lang="ja-JP" altLang="en-US" sz="1800" dirty="0">
                <a:latin typeface="メイリオ" panose="020B0604030504040204" pitchFamily="50" charset="-128"/>
                <a:ea typeface="メイリオ" panose="020B0604030504040204" pitchFamily="50" charset="-128"/>
              </a:rPr>
              <a:t> 「様式</a:t>
            </a:r>
            <a:r>
              <a:rPr lang="en-US" altLang="ja-JP" sz="1800" dirty="0">
                <a:latin typeface="メイリオ" panose="020B0604030504040204" pitchFamily="50" charset="-128"/>
                <a:ea typeface="メイリオ" panose="020B0604030504040204" pitchFamily="50" charset="-128"/>
              </a:rPr>
              <a:t>Ⅰ </a:t>
            </a:r>
            <a:r>
              <a:rPr lang="ja-JP" altLang="en-US" sz="1800" dirty="0">
                <a:latin typeface="メイリオ" panose="020B0604030504040204" pitchFamily="50" charset="-128"/>
                <a:ea typeface="メイリオ" panose="020B0604030504040204" pitchFamily="50" charset="-128"/>
              </a:rPr>
              <a:t>チームエントリー用紙」に名前があり、かつ </a:t>
            </a:r>
            <a:r>
              <a:rPr lang="en-US" altLang="ja-JP" sz="1800" dirty="0">
                <a:latin typeface="メイリオ" panose="020B0604030504040204" pitchFamily="50" charset="-128"/>
                <a:ea typeface="メイリオ" panose="020B0604030504040204" pitchFamily="50" charset="-128"/>
              </a:rPr>
              <a:t>OPN </a:t>
            </a:r>
            <a:r>
              <a:rPr lang="ja-JP" altLang="en-US" sz="1800" dirty="0">
                <a:latin typeface="メイリオ" panose="020B0604030504040204" pitchFamily="50" charset="-128"/>
                <a:ea typeface="メイリオ" panose="020B0604030504040204" pitchFamily="50" charset="-128"/>
              </a:rPr>
              <a:t>に〇をしている競技者に限り、オー　　　　プンの部への参加を認める。</a:t>
            </a:r>
            <a:endParaRPr lang="en-US" altLang="ja-JP" sz="1800" dirty="0">
              <a:latin typeface="メイリオ" panose="020B0604030504040204" pitchFamily="50" charset="-128"/>
              <a:ea typeface="メイリオ" panose="020B0604030504040204" pitchFamily="50" charset="-128"/>
            </a:endParaRPr>
          </a:p>
          <a:p>
            <a:pPr marL="0" indent="0">
              <a:buNone/>
            </a:pPr>
            <a:r>
              <a:rPr lang="ja-JP" altLang="en-US" sz="1800" dirty="0">
                <a:latin typeface="メイリオ" panose="020B0604030504040204" pitchFamily="50" charset="-128"/>
                <a:ea typeface="メイリオ" panose="020B0604030504040204" pitchFamily="50" charset="-128"/>
              </a:rPr>
              <a:t> 「様式</a:t>
            </a:r>
            <a:r>
              <a:rPr lang="en-US" altLang="ja-JP" sz="1800" dirty="0">
                <a:latin typeface="メイリオ" panose="020B0604030504040204" pitchFamily="50" charset="-128"/>
                <a:ea typeface="メイリオ" panose="020B0604030504040204" pitchFamily="50" charset="-128"/>
              </a:rPr>
              <a:t>Ⅰ </a:t>
            </a:r>
            <a:r>
              <a:rPr lang="ja-JP" altLang="en-US" sz="1800" dirty="0">
                <a:latin typeface="メイリオ" panose="020B0604030504040204" pitchFamily="50" charset="-128"/>
                <a:ea typeface="メイリオ" panose="020B0604030504040204" pitchFamily="50" charset="-128"/>
              </a:rPr>
              <a:t>チームエントリー用紙」で </a:t>
            </a:r>
            <a:r>
              <a:rPr lang="en-US" altLang="ja-JP" sz="1800" dirty="0">
                <a:latin typeface="メイリオ" panose="020B0604030504040204" pitchFamily="50" charset="-128"/>
                <a:ea typeface="メイリオ" panose="020B0604030504040204" pitchFamily="50" charset="-128"/>
              </a:rPr>
              <a:t>OPN </a:t>
            </a:r>
            <a:r>
              <a:rPr lang="ja-JP" altLang="en-US" sz="1800" dirty="0">
                <a:latin typeface="メイリオ" panose="020B0604030504040204" pitchFamily="50" charset="-128"/>
                <a:ea typeface="メイリオ" panose="020B0604030504040204" pitchFamily="50" charset="-128"/>
              </a:rPr>
              <a:t>に〇をしている競技者が選考会の部に出場することはできるが、その場合は「様式</a:t>
            </a:r>
            <a:r>
              <a:rPr lang="en-US" altLang="ja-JP" sz="1800" dirty="0">
                <a:latin typeface="メイリオ" panose="020B0604030504040204" pitchFamily="50" charset="-128"/>
                <a:ea typeface="メイリオ" panose="020B0604030504040204" pitchFamily="50" charset="-128"/>
              </a:rPr>
              <a:t>Ⅳ </a:t>
            </a:r>
            <a:r>
              <a:rPr lang="ja-JP" altLang="en-US" sz="1800" dirty="0">
                <a:latin typeface="メイリオ" panose="020B0604030504040204" pitchFamily="50" charset="-128"/>
                <a:ea typeface="メイリオ" panose="020B0604030504040204" pitchFamily="50" charset="-128"/>
              </a:rPr>
              <a:t>メンバーエントリー用紙」で正選手の欄に記入すること。</a:t>
            </a:r>
            <a:endParaRPr lang="en-US" altLang="ja-JP" sz="1800" dirty="0">
              <a:latin typeface="メイリオ" panose="020B0604030504040204" pitchFamily="50" charset="-128"/>
              <a:ea typeface="メイリオ" panose="020B0604030504040204" pitchFamily="50" charset="-128"/>
            </a:endParaRPr>
          </a:p>
        </p:txBody>
      </p:sp>
      <p:sp>
        <p:nvSpPr>
          <p:cNvPr id="4" name="コンテンツ プレースホルダー 2">
            <a:extLst>
              <a:ext uri="{FF2B5EF4-FFF2-40B4-BE49-F238E27FC236}">
                <a16:creationId xmlns:a16="http://schemas.microsoft.com/office/drawing/2014/main" id="{E01AA661-1D97-4FB1-8FC7-C26B5B88D494}"/>
              </a:ext>
            </a:extLst>
          </p:cNvPr>
          <p:cNvSpPr txBox="1">
            <a:spLocks/>
          </p:cNvSpPr>
          <p:nvPr/>
        </p:nvSpPr>
        <p:spPr>
          <a:xfrm>
            <a:off x="838200" y="1467853"/>
            <a:ext cx="10515600" cy="1034715"/>
          </a:xfrm>
          <a:prstGeom prst="rect">
            <a:avLst/>
          </a:prstGeom>
          <a:solidFill>
            <a:srgbClr val="FFFF00"/>
          </a:solidFill>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3200" dirty="0">
                <a:latin typeface="メイリオ" panose="020B0604030504040204" pitchFamily="50" charset="-128"/>
                <a:ea typeface="メイリオ" panose="020B0604030504040204" pitchFamily="50" charset="-128"/>
              </a:rPr>
              <a:t>入力方法をよくお読みの上ご入力ください。</a:t>
            </a:r>
            <a:endParaRPr lang="en-US" altLang="ja-JP" sz="32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3431040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838200" y="365126"/>
            <a:ext cx="10515600" cy="693653"/>
          </a:xfrm>
        </p:spPr>
        <p:txBody>
          <a:bodyPr>
            <a:normAutofit fontScale="90000"/>
          </a:bodyPr>
          <a:lstStyle/>
          <a:p>
            <a:r>
              <a:rPr kumimoji="1" lang="ja-JP" altLang="en-US" dirty="0">
                <a:latin typeface="メイリオ" panose="020B0604030504040204" pitchFamily="50" charset="-128"/>
                <a:ea typeface="メイリオ" panose="020B0604030504040204" pitchFamily="50" charset="-128"/>
              </a:rPr>
              <a:t>はじめに</a:t>
            </a:r>
          </a:p>
        </p:txBody>
      </p:sp>
      <p:sp>
        <p:nvSpPr>
          <p:cNvPr id="3" name="コンテンツ プレースホルダー 2">
            <a:extLst>
              <a:ext uri="{FF2B5EF4-FFF2-40B4-BE49-F238E27FC236}">
                <a16:creationId xmlns:a16="http://schemas.microsoft.com/office/drawing/2014/main" id="{3AFB5C3F-5B27-4E5B-895A-F2D69C25949A}"/>
              </a:ext>
            </a:extLst>
          </p:cNvPr>
          <p:cNvSpPr>
            <a:spLocks noGrp="1"/>
          </p:cNvSpPr>
          <p:nvPr>
            <p:ph idx="1"/>
          </p:nvPr>
        </p:nvSpPr>
        <p:spPr>
          <a:xfrm>
            <a:off x="838200" y="1470581"/>
            <a:ext cx="10515600" cy="3618778"/>
          </a:xfrm>
        </p:spPr>
        <p:txBody>
          <a:bodyPr>
            <a:normAutofit lnSpcReduction="10000"/>
          </a:bodyPr>
          <a:lstStyle/>
          <a:p>
            <a:pPr marL="0" indent="0">
              <a:buNone/>
            </a:pPr>
            <a:r>
              <a:rPr lang="ja-JP" altLang="en-US" sz="1800" dirty="0">
                <a:latin typeface="メイリオ" panose="020B0604030504040204" pitchFamily="50" charset="-128"/>
                <a:ea typeface="メイリオ" panose="020B0604030504040204" pitchFamily="50" charset="-128"/>
              </a:rPr>
              <a:t>◆参加資格◆　　　　　　　</a:t>
            </a:r>
            <a:r>
              <a:rPr lang="en-US" altLang="ja-JP" sz="1800" dirty="0">
                <a:latin typeface="メイリオ" panose="020B0604030504040204" pitchFamily="50" charset="-128"/>
                <a:ea typeface="メイリオ" panose="020B0604030504040204" pitchFamily="50" charset="-128"/>
              </a:rPr>
              <a:t>※</a:t>
            </a:r>
            <a:r>
              <a:rPr lang="ja-JP" altLang="en-US" sz="1800" dirty="0">
                <a:latin typeface="メイリオ" panose="020B0604030504040204" pitchFamily="50" charset="-128"/>
                <a:ea typeface="メイリオ" panose="020B0604030504040204" pitchFamily="50" charset="-128"/>
              </a:rPr>
              <a:t>要項 </a:t>
            </a:r>
            <a:r>
              <a:rPr lang="en-US" altLang="ja-JP" sz="1800" dirty="0">
                <a:latin typeface="メイリオ" panose="020B0604030504040204" pitchFamily="50" charset="-128"/>
                <a:ea typeface="メイリオ" panose="020B0604030504040204" pitchFamily="50" charset="-128"/>
              </a:rPr>
              <a:t>9. </a:t>
            </a:r>
            <a:r>
              <a:rPr lang="ja-JP" altLang="en-US" sz="1800" dirty="0">
                <a:latin typeface="メイリオ" panose="020B0604030504040204" pitchFamily="50" charset="-128"/>
                <a:ea typeface="メイリオ" panose="020B0604030504040204" pitchFamily="50" charset="-128"/>
              </a:rPr>
              <a:t>より抜粋</a:t>
            </a:r>
          </a:p>
          <a:p>
            <a:pPr marL="0" indent="0">
              <a:buNone/>
            </a:pPr>
            <a:endParaRPr lang="en-US" altLang="ja-JP" sz="1800" dirty="0">
              <a:latin typeface="メイリオ" panose="020B0604030504040204" pitchFamily="50" charset="-128"/>
              <a:ea typeface="メイリオ" panose="020B0604030504040204" pitchFamily="50" charset="-128"/>
            </a:endParaRPr>
          </a:p>
          <a:p>
            <a:pPr marL="0" indent="0">
              <a:buNone/>
            </a:pPr>
            <a:r>
              <a:rPr lang="en-US" altLang="ja-JP" sz="1800" dirty="0">
                <a:latin typeface="メイリオ" panose="020B0604030504040204" pitchFamily="50" charset="-128"/>
                <a:ea typeface="メイリオ" panose="020B0604030504040204" pitchFamily="50" charset="-128"/>
              </a:rPr>
              <a:t>(1) </a:t>
            </a:r>
            <a:r>
              <a:rPr lang="ja-JP" altLang="en-US" sz="1800" dirty="0">
                <a:latin typeface="メイリオ" panose="020B0604030504040204" pitchFamily="50" charset="-128"/>
                <a:ea typeface="メイリオ" panose="020B0604030504040204" pitchFamily="50" charset="-128"/>
              </a:rPr>
              <a:t>選考会の部 </a:t>
            </a:r>
          </a:p>
          <a:p>
            <a:pPr marL="0" indent="0">
              <a:buNone/>
            </a:pPr>
            <a:r>
              <a:rPr lang="ja-JP" altLang="en-US" sz="1800" dirty="0">
                <a:latin typeface="メイリオ" panose="020B0604030504040204" pitchFamily="50" charset="-128"/>
                <a:ea typeface="メイリオ" panose="020B0604030504040204" pitchFamily="50" charset="-128"/>
              </a:rPr>
              <a:t>以下の</a:t>
            </a:r>
            <a:r>
              <a:rPr lang="en-US" altLang="ja-JP" sz="1800" dirty="0">
                <a:latin typeface="メイリオ" panose="020B0604030504040204" pitchFamily="50" charset="-128"/>
                <a:ea typeface="メイリオ" panose="020B0604030504040204" pitchFamily="50" charset="-128"/>
              </a:rPr>
              <a:t>(ⅰ)</a:t>
            </a:r>
            <a:r>
              <a:rPr lang="ja-JP" altLang="en-US" sz="1800" dirty="0">
                <a:latin typeface="メイリオ" panose="020B0604030504040204" pitchFamily="50" charset="-128"/>
                <a:ea typeface="メイリオ" panose="020B0604030504040204" pitchFamily="50" charset="-128"/>
              </a:rPr>
              <a:t>または</a:t>
            </a:r>
            <a:r>
              <a:rPr lang="en-US" altLang="ja-JP" sz="1800" dirty="0">
                <a:latin typeface="メイリオ" panose="020B0604030504040204" pitchFamily="50" charset="-128"/>
                <a:ea typeface="メイリオ" panose="020B0604030504040204" pitchFamily="50" charset="-128"/>
              </a:rPr>
              <a:t>(ⅱ)</a:t>
            </a:r>
            <a:r>
              <a:rPr lang="ja-JP" altLang="en-US" sz="1800" dirty="0">
                <a:latin typeface="メイリオ" panose="020B0604030504040204" pitchFamily="50" charset="-128"/>
                <a:ea typeface="メイリオ" panose="020B0604030504040204" pitchFamily="50" charset="-128"/>
              </a:rPr>
              <a:t>に該当する大学に限り、出場を認める。 </a:t>
            </a:r>
          </a:p>
          <a:p>
            <a:pPr marL="0" indent="0">
              <a:buNone/>
            </a:pPr>
            <a:r>
              <a:rPr lang="en-US" altLang="ja-JP" sz="1800" dirty="0">
                <a:latin typeface="メイリオ" panose="020B0604030504040204" pitchFamily="50" charset="-128"/>
                <a:ea typeface="メイリオ" panose="020B0604030504040204" pitchFamily="50" charset="-128"/>
              </a:rPr>
              <a:t>(ⅰ) </a:t>
            </a:r>
            <a:r>
              <a:rPr lang="ja-JP" altLang="en-US" sz="1800" dirty="0">
                <a:latin typeface="メイリオ" panose="020B0604030504040204" pitchFamily="50" charset="-128"/>
                <a:ea typeface="メイリオ" panose="020B0604030504040204" pitchFamily="50" charset="-128"/>
              </a:rPr>
              <a:t>第</a:t>
            </a:r>
            <a:r>
              <a:rPr lang="en-US" altLang="ja-JP" sz="1800" dirty="0">
                <a:latin typeface="メイリオ" panose="020B0604030504040204" pitchFamily="50" charset="-128"/>
                <a:ea typeface="メイリオ" panose="020B0604030504040204" pitchFamily="50" charset="-128"/>
              </a:rPr>
              <a:t>40</a:t>
            </a:r>
            <a:r>
              <a:rPr lang="ja-JP" altLang="en-US" sz="1800" dirty="0">
                <a:latin typeface="メイリオ" panose="020B0604030504040204" pitchFamily="50" charset="-128"/>
                <a:ea typeface="メイリオ" panose="020B0604030504040204" pitchFamily="50" charset="-128"/>
              </a:rPr>
              <a:t>回九州学生駅伝対校選手権大会において</a:t>
            </a:r>
            <a:r>
              <a:rPr lang="en-US" altLang="ja-JP" sz="1800" dirty="0">
                <a:latin typeface="メイリオ" panose="020B0604030504040204" pitchFamily="50" charset="-128"/>
                <a:ea typeface="メイリオ" panose="020B0604030504040204" pitchFamily="50" charset="-128"/>
              </a:rPr>
              <a:t>6</a:t>
            </a:r>
            <a:r>
              <a:rPr lang="ja-JP" altLang="en-US" sz="1800" dirty="0">
                <a:latin typeface="メイリオ" panose="020B0604030504040204" pitchFamily="50" charset="-128"/>
                <a:ea typeface="メイリオ" panose="020B0604030504040204" pitchFamily="50" charset="-128"/>
              </a:rPr>
              <a:t>位以内となった大学</a:t>
            </a:r>
            <a:endParaRPr lang="en-US" altLang="ja-JP" sz="1800" dirty="0">
              <a:latin typeface="メイリオ" panose="020B0604030504040204" pitchFamily="50" charset="-128"/>
              <a:ea typeface="メイリオ" panose="020B0604030504040204" pitchFamily="50" charset="-128"/>
            </a:endParaRPr>
          </a:p>
          <a:p>
            <a:pPr marL="0" indent="0">
              <a:buNone/>
            </a:pPr>
            <a:r>
              <a:rPr lang="ja-JP" altLang="en-US" sz="1800" dirty="0">
                <a:latin typeface="メイリオ" panose="020B0604030504040204" pitchFamily="50" charset="-128"/>
                <a:ea typeface="メイリオ" panose="020B0604030504040204" pitchFamily="50" charset="-128"/>
              </a:rPr>
              <a:t>　　→以下、シード校と呼ぶ</a:t>
            </a:r>
          </a:p>
          <a:p>
            <a:pPr marL="0" indent="0">
              <a:buNone/>
            </a:pPr>
            <a:r>
              <a:rPr lang="en-US" altLang="ja-JP" sz="1800" dirty="0">
                <a:latin typeface="メイリオ" panose="020B0604030504040204" pitchFamily="50" charset="-128"/>
                <a:ea typeface="メイリオ" panose="020B0604030504040204" pitchFamily="50" charset="-128"/>
              </a:rPr>
              <a:t>(ⅱ) </a:t>
            </a:r>
            <a:r>
              <a:rPr lang="ja-JP" altLang="en-US" sz="1800" dirty="0">
                <a:latin typeface="メイリオ" panose="020B0604030504040204" pitchFamily="50" charset="-128"/>
                <a:ea typeface="メイリオ" panose="020B0604030504040204" pitchFamily="50" charset="-128"/>
              </a:rPr>
              <a:t>チームエントリーにおいて上位</a:t>
            </a:r>
            <a:r>
              <a:rPr lang="en-US" altLang="ja-JP" sz="1800" dirty="0">
                <a:latin typeface="メイリオ" panose="020B0604030504040204" pitchFamily="50" charset="-128"/>
                <a:ea typeface="メイリオ" panose="020B0604030504040204" pitchFamily="50" charset="-128"/>
              </a:rPr>
              <a:t>8</a:t>
            </a:r>
            <a:r>
              <a:rPr lang="ja-JP" altLang="en-US" sz="1800" dirty="0">
                <a:latin typeface="メイリオ" panose="020B0604030504040204" pitchFamily="50" charset="-128"/>
                <a:ea typeface="メイリオ" panose="020B0604030504040204" pitchFamily="50" charset="-128"/>
              </a:rPr>
              <a:t>名の</a:t>
            </a:r>
            <a:r>
              <a:rPr lang="en-US" altLang="ja-JP" sz="1800" dirty="0">
                <a:latin typeface="メイリオ" panose="020B0604030504040204" pitchFamily="50" charset="-128"/>
                <a:ea typeface="メイリオ" panose="020B0604030504040204" pitchFamily="50" charset="-128"/>
              </a:rPr>
              <a:t>5000m</a:t>
            </a:r>
            <a:r>
              <a:rPr lang="ja-JP" altLang="en-US" sz="1800" dirty="0">
                <a:latin typeface="メイリオ" panose="020B0604030504040204" pitchFamily="50" charset="-128"/>
                <a:ea typeface="メイリオ" panose="020B0604030504040204" pitchFamily="50" charset="-128"/>
              </a:rPr>
              <a:t>（トラック競技）または</a:t>
            </a:r>
            <a:r>
              <a:rPr lang="en-US" altLang="ja-JP" sz="1800" dirty="0">
                <a:latin typeface="メイリオ" panose="020B0604030504040204" pitchFamily="50" charset="-128"/>
                <a:ea typeface="メイリオ" panose="020B0604030504040204" pitchFamily="50" charset="-128"/>
              </a:rPr>
              <a:t>5km</a:t>
            </a:r>
            <a:r>
              <a:rPr lang="ja-JP" altLang="en-US" sz="1800" dirty="0">
                <a:latin typeface="メイリオ" panose="020B0604030504040204" pitchFamily="50" charset="-128"/>
                <a:ea typeface="メイリオ" panose="020B0604030504040204" pitchFamily="50" charset="-128"/>
              </a:rPr>
              <a:t>（道路競走等）の</a:t>
            </a:r>
            <a:endParaRPr lang="en-US" altLang="ja-JP" sz="1800" dirty="0">
              <a:latin typeface="メイリオ" panose="020B0604030504040204" pitchFamily="50" charset="-128"/>
              <a:ea typeface="メイリオ" panose="020B0604030504040204" pitchFamily="50" charset="-128"/>
            </a:endParaRPr>
          </a:p>
          <a:p>
            <a:pPr marL="0" indent="0">
              <a:buNone/>
            </a:pPr>
            <a:r>
              <a:rPr lang="ja-JP" altLang="en-US" sz="1800" dirty="0">
                <a:latin typeface="メイリオ" panose="020B0604030504040204" pitchFamily="50" charset="-128"/>
                <a:ea typeface="メイリオ" panose="020B0604030504040204" pitchFamily="50" charset="-128"/>
              </a:rPr>
              <a:t>　　公認記録の最高記録の平均が</a:t>
            </a:r>
            <a:r>
              <a:rPr lang="en-US" altLang="ja-JP" sz="1800" dirty="0">
                <a:latin typeface="メイリオ" panose="020B0604030504040204" pitchFamily="50" charset="-128"/>
                <a:ea typeface="メイリオ" panose="020B0604030504040204" pitchFamily="50" charset="-128"/>
              </a:rPr>
              <a:t>15’40”</a:t>
            </a:r>
            <a:r>
              <a:rPr lang="ja-JP" altLang="en-US" sz="1800" dirty="0">
                <a:latin typeface="メイリオ" panose="020B0604030504040204" pitchFamily="50" charset="-128"/>
                <a:ea typeface="メイリオ" panose="020B0604030504040204" pitchFamily="50" charset="-128"/>
              </a:rPr>
              <a:t>以内である大学 </a:t>
            </a:r>
          </a:p>
          <a:p>
            <a:pPr marL="0" indent="0">
              <a:buNone/>
            </a:pPr>
            <a:r>
              <a:rPr lang="en-US" altLang="ja-JP" sz="1800" dirty="0">
                <a:latin typeface="メイリオ" panose="020B0604030504040204" pitchFamily="50" charset="-128"/>
                <a:ea typeface="メイリオ" panose="020B0604030504040204" pitchFamily="50" charset="-128"/>
              </a:rPr>
              <a:t>(2) </a:t>
            </a:r>
            <a:r>
              <a:rPr lang="ja-JP" altLang="en-US" sz="1800" dirty="0">
                <a:latin typeface="メイリオ" panose="020B0604030504040204" pitchFamily="50" charset="-128"/>
                <a:ea typeface="メイリオ" panose="020B0604030504040204" pitchFamily="50" charset="-128"/>
              </a:rPr>
              <a:t>オープンの部 </a:t>
            </a:r>
          </a:p>
          <a:p>
            <a:pPr marL="0" indent="0">
              <a:buNone/>
            </a:pPr>
            <a:r>
              <a:rPr lang="en-US" altLang="ja-JP" sz="1800" dirty="0">
                <a:latin typeface="メイリオ" panose="020B0604030504040204" pitchFamily="50" charset="-128"/>
                <a:ea typeface="メイリオ" panose="020B0604030504040204" pitchFamily="50" charset="-128"/>
              </a:rPr>
              <a:t>5000m</a:t>
            </a:r>
            <a:r>
              <a:rPr lang="ja-JP" altLang="en-US" sz="1800" dirty="0">
                <a:latin typeface="メイリオ" panose="020B0604030504040204" pitchFamily="50" charset="-128"/>
                <a:ea typeface="メイリオ" panose="020B0604030504040204" pitchFamily="50" charset="-128"/>
              </a:rPr>
              <a:t>において</a:t>
            </a:r>
            <a:r>
              <a:rPr lang="en-US" altLang="ja-JP" sz="1800" dirty="0">
                <a:latin typeface="メイリオ" panose="020B0604030504040204" pitchFamily="50" charset="-128"/>
                <a:ea typeface="メイリオ" panose="020B0604030504040204" pitchFamily="50" charset="-128"/>
              </a:rPr>
              <a:t>15’40”</a:t>
            </a:r>
            <a:r>
              <a:rPr lang="ja-JP" altLang="en-US" sz="1800" dirty="0">
                <a:latin typeface="メイリオ" panose="020B0604030504040204" pitchFamily="50" charset="-128"/>
                <a:ea typeface="メイリオ" panose="020B0604030504040204" pitchFamily="50" charset="-128"/>
              </a:rPr>
              <a:t>以内の公認記録を有する者に限り、出場を認める。</a:t>
            </a:r>
            <a:endParaRPr lang="en-US" altLang="ja-JP" sz="18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5691835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838200" y="365126"/>
            <a:ext cx="10515600" cy="693653"/>
          </a:xfrm>
        </p:spPr>
        <p:txBody>
          <a:bodyPr>
            <a:normAutofit fontScale="90000"/>
          </a:bodyPr>
          <a:lstStyle/>
          <a:p>
            <a:r>
              <a:rPr lang="ja-JP" altLang="en-US" dirty="0">
                <a:latin typeface="メイリオ" panose="020B0604030504040204" pitchFamily="50" charset="-128"/>
                <a:ea typeface="メイリオ" panose="020B0604030504040204" pitchFamily="50" charset="-128"/>
              </a:rPr>
              <a:t>基本情報登録</a:t>
            </a:r>
            <a:endParaRPr kumimoji="1" lang="ja-JP" altLang="en-US" dirty="0">
              <a:latin typeface="メイリオ" panose="020B0604030504040204" pitchFamily="50" charset="-128"/>
              <a:ea typeface="メイリオ" panose="020B0604030504040204" pitchFamily="50" charset="-128"/>
            </a:endParaRPr>
          </a:p>
        </p:txBody>
      </p:sp>
      <p:pic>
        <p:nvPicPr>
          <p:cNvPr id="4" name="図 3">
            <a:extLst>
              <a:ext uri="{FF2B5EF4-FFF2-40B4-BE49-F238E27FC236}">
                <a16:creationId xmlns:a16="http://schemas.microsoft.com/office/drawing/2014/main" id="{313AD370-98F8-DB7E-4F2D-ADCC2E2AD778}"/>
              </a:ext>
            </a:extLst>
          </p:cNvPr>
          <p:cNvPicPr>
            <a:picLocks noChangeAspect="1"/>
          </p:cNvPicPr>
          <p:nvPr/>
        </p:nvPicPr>
        <p:blipFill>
          <a:blip r:embed="rId2"/>
          <a:stretch>
            <a:fillRect/>
          </a:stretch>
        </p:blipFill>
        <p:spPr>
          <a:xfrm>
            <a:off x="6088916" y="791601"/>
            <a:ext cx="6103084" cy="5701273"/>
          </a:xfrm>
          <a:prstGeom prst="rect">
            <a:avLst/>
          </a:prstGeom>
        </p:spPr>
      </p:pic>
      <p:sp>
        <p:nvSpPr>
          <p:cNvPr id="5" name="吹き出し: 角を丸めた四角形 4">
            <a:extLst>
              <a:ext uri="{FF2B5EF4-FFF2-40B4-BE49-F238E27FC236}">
                <a16:creationId xmlns:a16="http://schemas.microsoft.com/office/drawing/2014/main" id="{FF393EC9-5829-8352-B69E-B02B66F45034}"/>
              </a:ext>
            </a:extLst>
          </p:cNvPr>
          <p:cNvSpPr/>
          <p:nvPr/>
        </p:nvSpPr>
        <p:spPr>
          <a:xfrm>
            <a:off x="1186004" y="1479024"/>
            <a:ext cx="4058120" cy="952631"/>
          </a:xfrm>
          <a:prstGeom prst="wedgeRoundRectCallout">
            <a:avLst>
              <a:gd name="adj1" fmla="val 82080"/>
              <a:gd name="adj2" fmla="val -19449"/>
              <a:gd name="adj3" fmla="val 16667"/>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latin typeface="メイリオ" panose="020B0604030504040204" pitchFamily="50" charset="-128"/>
                <a:ea typeface="メイリオ" panose="020B0604030504040204" pitchFamily="50" charset="-128"/>
              </a:rPr>
              <a:t>大学名を選択してください。</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選択するとﾌﾘｶﾞﾅが表示されます。</a:t>
            </a:r>
            <a:endParaRPr lang="en-US" altLang="ja-JP" dirty="0">
              <a:solidFill>
                <a:schemeClr val="tx1"/>
              </a:solidFill>
              <a:latin typeface="メイリオ" panose="020B0604030504040204" pitchFamily="50" charset="-128"/>
              <a:ea typeface="メイリオ" panose="020B0604030504040204" pitchFamily="50" charset="-128"/>
            </a:endParaRPr>
          </a:p>
        </p:txBody>
      </p:sp>
      <p:sp>
        <p:nvSpPr>
          <p:cNvPr id="6" name="吹き出し: 角を丸めた四角形 5">
            <a:extLst>
              <a:ext uri="{FF2B5EF4-FFF2-40B4-BE49-F238E27FC236}">
                <a16:creationId xmlns:a16="http://schemas.microsoft.com/office/drawing/2014/main" id="{919D7A79-2249-1E21-85B0-67CB990334CF}"/>
              </a:ext>
            </a:extLst>
          </p:cNvPr>
          <p:cNvSpPr/>
          <p:nvPr/>
        </p:nvSpPr>
        <p:spPr>
          <a:xfrm>
            <a:off x="709127" y="3077669"/>
            <a:ext cx="4407479" cy="952631"/>
          </a:xfrm>
          <a:prstGeom prst="wedgeRoundRectCallout">
            <a:avLst>
              <a:gd name="adj1" fmla="val 82080"/>
              <a:gd name="adj2" fmla="val -19449"/>
              <a:gd name="adj3" fmla="val 16667"/>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latin typeface="メイリオ" panose="020B0604030504040204" pitchFamily="50" charset="-128"/>
                <a:ea typeface="メイリオ" panose="020B0604030504040204" pitchFamily="50" charset="-128"/>
              </a:rPr>
              <a:t>大学名以外の欄は手入力してください。</a:t>
            </a:r>
            <a:endParaRPr lang="en-US" altLang="ja-JP"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5939137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838200" y="365126"/>
            <a:ext cx="10515600" cy="693653"/>
          </a:xfrm>
        </p:spPr>
        <p:txBody>
          <a:bodyPr>
            <a:normAutofit fontScale="90000"/>
          </a:bodyPr>
          <a:lstStyle/>
          <a:p>
            <a:r>
              <a:rPr lang="ja-JP" altLang="en-US" dirty="0">
                <a:latin typeface="メイリオ" panose="020B0604030504040204" pitchFamily="50" charset="-128"/>
                <a:ea typeface="メイリオ" panose="020B0604030504040204" pitchFamily="50" charset="-128"/>
              </a:rPr>
              <a:t>様式</a:t>
            </a:r>
            <a:r>
              <a:rPr lang="en-US" altLang="ja-JP" dirty="0">
                <a:latin typeface="メイリオ" panose="020B0604030504040204" pitchFamily="50" charset="-128"/>
                <a:ea typeface="メイリオ" panose="020B0604030504040204" pitchFamily="50" charset="-128"/>
              </a:rPr>
              <a:t>Ⅰ</a:t>
            </a:r>
            <a:r>
              <a:rPr lang="ja-JP" altLang="en-US" dirty="0">
                <a:latin typeface="メイリオ" panose="020B0604030504040204" pitchFamily="50" charset="-128"/>
                <a:ea typeface="メイリオ" panose="020B0604030504040204" pitchFamily="50" charset="-128"/>
              </a:rPr>
              <a:t>　チームエントリー用紙</a:t>
            </a:r>
            <a:endParaRPr kumimoji="1" lang="ja-JP" altLang="en-US" dirty="0">
              <a:latin typeface="メイリオ" panose="020B0604030504040204" pitchFamily="50" charset="-128"/>
              <a:ea typeface="メイリオ" panose="020B0604030504040204" pitchFamily="50" charset="-128"/>
            </a:endParaRPr>
          </a:p>
        </p:txBody>
      </p:sp>
      <p:pic>
        <p:nvPicPr>
          <p:cNvPr id="8" name="図 7">
            <a:extLst>
              <a:ext uri="{FF2B5EF4-FFF2-40B4-BE49-F238E27FC236}">
                <a16:creationId xmlns:a16="http://schemas.microsoft.com/office/drawing/2014/main" id="{4243A98A-A116-D644-CCAA-24E15B1A4F7E}"/>
              </a:ext>
            </a:extLst>
          </p:cNvPr>
          <p:cNvPicPr>
            <a:picLocks noChangeAspect="1"/>
          </p:cNvPicPr>
          <p:nvPr/>
        </p:nvPicPr>
        <p:blipFill>
          <a:blip r:embed="rId2"/>
          <a:stretch>
            <a:fillRect/>
          </a:stretch>
        </p:blipFill>
        <p:spPr>
          <a:xfrm>
            <a:off x="5987359" y="1343658"/>
            <a:ext cx="6096000" cy="5309163"/>
          </a:xfrm>
          <a:prstGeom prst="rect">
            <a:avLst/>
          </a:prstGeom>
        </p:spPr>
      </p:pic>
      <p:sp>
        <p:nvSpPr>
          <p:cNvPr id="6" name="吹き出し: 角を丸めた四角形 5">
            <a:extLst>
              <a:ext uri="{FF2B5EF4-FFF2-40B4-BE49-F238E27FC236}">
                <a16:creationId xmlns:a16="http://schemas.microsoft.com/office/drawing/2014/main" id="{BC46BBFB-45B8-CBB3-9F62-4E27CFF578EA}"/>
              </a:ext>
            </a:extLst>
          </p:cNvPr>
          <p:cNvSpPr/>
          <p:nvPr/>
        </p:nvSpPr>
        <p:spPr>
          <a:xfrm>
            <a:off x="334978" y="1848414"/>
            <a:ext cx="4927253" cy="868119"/>
          </a:xfrm>
          <a:prstGeom prst="wedgeRoundRectCallout">
            <a:avLst>
              <a:gd name="adj1" fmla="val 72158"/>
              <a:gd name="adj2" fmla="val 30669"/>
              <a:gd name="adj3" fmla="val 16667"/>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latin typeface="メイリオ" panose="020B0604030504040204" pitchFamily="50" charset="-128"/>
                <a:ea typeface="メイリオ" panose="020B0604030504040204" pitchFamily="50" charset="-128"/>
              </a:rPr>
              <a:t>大学名～緊急連絡先は基本情報登録で入力したものが表示されます。</a:t>
            </a:r>
          </a:p>
        </p:txBody>
      </p:sp>
      <p:sp>
        <p:nvSpPr>
          <p:cNvPr id="9" name="吹き出し: 角を丸めた四角形 8">
            <a:extLst>
              <a:ext uri="{FF2B5EF4-FFF2-40B4-BE49-F238E27FC236}">
                <a16:creationId xmlns:a16="http://schemas.microsoft.com/office/drawing/2014/main" id="{6474027E-C50C-EA20-CF83-2396E1A34ACC}"/>
              </a:ext>
            </a:extLst>
          </p:cNvPr>
          <p:cNvSpPr/>
          <p:nvPr/>
        </p:nvSpPr>
        <p:spPr>
          <a:xfrm>
            <a:off x="334977" y="2994940"/>
            <a:ext cx="4927253" cy="868119"/>
          </a:xfrm>
          <a:prstGeom prst="wedgeRoundRectCallout">
            <a:avLst>
              <a:gd name="adj1" fmla="val 96045"/>
              <a:gd name="adj2" fmla="val 62998"/>
              <a:gd name="adj3" fmla="val 16667"/>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a:solidFill>
                  <a:schemeClr val="tx1"/>
                </a:solidFill>
                <a:latin typeface="メイリオ" panose="020B0604030504040204" pitchFamily="50" charset="-128"/>
                <a:ea typeface="メイリオ" panose="020B0604030504040204" pitchFamily="50" charset="-128"/>
              </a:rPr>
              <a:t>2023</a:t>
            </a:r>
            <a:r>
              <a:rPr lang="ja-JP" altLang="en-US" dirty="0">
                <a:solidFill>
                  <a:schemeClr val="tx1"/>
                </a:solidFill>
                <a:latin typeface="メイリオ" panose="020B0604030504040204" pitchFamily="50" charset="-128"/>
                <a:ea typeface="メイリオ" panose="020B0604030504040204" pitchFamily="50" charset="-128"/>
              </a:rPr>
              <a:t>年度登録番号を入力してください。</a:t>
            </a:r>
          </a:p>
          <a:p>
            <a:r>
              <a:rPr lang="ja-JP" altLang="en-US" dirty="0">
                <a:solidFill>
                  <a:schemeClr val="tx1"/>
                </a:solidFill>
                <a:latin typeface="メイリオ" panose="020B0604030504040204" pitchFamily="50" charset="-128"/>
                <a:ea typeface="メイリオ" panose="020B0604030504040204" pitchFamily="50" charset="-128"/>
              </a:rPr>
              <a:t>氏名、ﾌﾘｶﾞﾅ、学年は自動的に表示されます。</a:t>
            </a:r>
          </a:p>
        </p:txBody>
      </p:sp>
      <p:sp>
        <p:nvSpPr>
          <p:cNvPr id="10" name="吹き出し: 角を丸めた四角形 9">
            <a:extLst>
              <a:ext uri="{FF2B5EF4-FFF2-40B4-BE49-F238E27FC236}">
                <a16:creationId xmlns:a16="http://schemas.microsoft.com/office/drawing/2014/main" id="{4C99F7CC-5C22-94BE-2348-4215832C4100}"/>
              </a:ext>
            </a:extLst>
          </p:cNvPr>
          <p:cNvSpPr/>
          <p:nvPr/>
        </p:nvSpPr>
        <p:spPr>
          <a:xfrm>
            <a:off x="334977" y="4141465"/>
            <a:ext cx="4927253" cy="868119"/>
          </a:xfrm>
          <a:prstGeom prst="wedgeRoundRectCallout">
            <a:avLst>
              <a:gd name="adj1" fmla="val 154659"/>
              <a:gd name="adj2" fmla="val 34840"/>
              <a:gd name="adj3" fmla="val 16667"/>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a:solidFill>
                  <a:schemeClr val="tx1"/>
                </a:solidFill>
                <a:latin typeface="メイリオ" panose="020B0604030504040204" pitchFamily="50" charset="-128"/>
                <a:ea typeface="メイリオ" panose="020B0604030504040204" pitchFamily="50" charset="-128"/>
              </a:rPr>
              <a:t>OPN</a:t>
            </a:r>
            <a:r>
              <a:rPr lang="ja-JP" altLang="en-US" dirty="0">
                <a:solidFill>
                  <a:schemeClr val="tx1"/>
                </a:solidFill>
                <a:latin typeface="メイリオ" panose="020B0604030504040204" pitchFamily="50" charset="-128"/>
                <a:ea typeface="メイリオ" panose="020B0604030504040204" pitchFamily="50" charset="-128"/>
              </a:rPr>
              <a:t>の部に出場希望の場合は</a:t>
            </a:r>
            <a:r>
              <a:rPr lang="en-US" altLang="ja-JP" dirty="0">
                <a:solidFill>
                  <a:schemeClr val="tx1"/>
                </a:solidFill>
                <a:latin typeface="メイリオ" panose="020B0604030504040204" pitchFamily="50" charset="-128"/>
                <a:ea typeface="メイリオ" panose="020B0604030504040204" pitchFamily="50" charset="-128"/>
              </a:rPr>
              <a:t>OPN</a:t>
            </a:r>
            <a:r>
              <a:rPr lang="ja-JP" altLang="en-US" dirty="0">
                <a:solidFill>
                  <a:schemeClr val="tx1"/>
                </a:solidFill>
                <a:latin typeface="メイリオ" panose="020B0604030504040204" pitchFamily="50" charset="-128"/>
                <a:ea typeface="メイリオ" panose="020B0604030504040204" pitchFamily="50" charset="-128"/>
              </a:rPr>
              <a:t>の欄で〇を選択してください。</a:t>
            </a:r>
          </a:p>
        </p:txBody>
      </p:sp>
    </p:spTree>
    <p:extLst>
      <p:ext uri="{BB962C8B-B14F-4D97-AF65-F5344CB8AC3E}">
        <p14:creationId xmlns:p14="http://schemas.microsoft.com/office/powerpoint/2010/main" val="23047703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838200" y="365126"/>
            <a:ext cx="10515600" cy="693653"/>
          </a:xfrm>
        </p:spPr>
        <p:txBody>
          <a:bodyPr>
            <a:normAutofit fontScale="90000"/>
          </a:bodyPr>
          <a:lstStyle/>
          <a:p>
            <a:r>
              <a:rPr lang="ja-JP" altLang="en-US" dirty="0">
                <a:latin typeface="メイリオ" panose="020B0604030504040204" pitchFamily="50" charset="-128"/>
                <a:ea typeface="メイリオ" panose="020B0604030504040204" pitchFamily="50" charset="-128"/>
              </a:rPr>
              <a:t>様式</a:t>
            </a:r>
            <a:r>
              <a:rPr lang="en-US" altLang="ja-JP" dirty="0">
                <a:latin typeface="メイリオ" panose="020B0604030504040204" pitchFamily="50" charset="-128"/>
                <a:ea typeface="メイリオ" panose="020B0604030504040204" pitchFamily="50" charset="-128"/>
              </a:rPr>
              <a:t>Ⅱ</a:t>
            </a:r>
            <a:r>
              <a:rPr lang="ja-JP" altLang="en-US" dirty="0">
                <a:latin typeface="メイリオ" panose="020B0604030504040204" pitchFamily="50" charset="-128"/>
                <a:ea typeface="メイリオ" panose="020B0604030504040204" pitchFamily="50" charset="-128"/>
              </a:rPr>
              <a:t>　記録一覧用紙①</a:t>
            </a:r>
            <a:endParaRPr kumimoji="1" lang="ja-JP" altLang="en-US" dirty="0">
              <a:latin typeface="メイリオ" panose="020B0604030504040204" pitchFamily="50" charset="-128"/>
              <a:ea typeface="メイリオ" panose="020B0604030504040204" pitchFamily="50" charset="-128"/>
            </a:endParaRPr>
          </a:p>
        </p:txBody>
      </p:sp>
      <p:pic>
        <p:nvPicPr>
          <p:cNvPr id="6" name="図 5">
            <a:extLst>
              <a:ext uri="{FF2B5EF4-FFF2-40B4-BE49-F238E27FC236}">
                <a16:creationId xmlns:a16="http://schemas.microsoft.com/office/drawing/2014/main" id="{591BBA6C-60A5-3C8F-451B-FC33E7513979}"/>
              </a:ext>
            </a:extLst>
          </p:cNvPr>
          <p:cNvPicPr>
            <a:picLocks noChangeAspect="1"/>
          </p:cNvPicPr>
          <p:nvPr/>
        </p:nvPicPr>
        <p:blipFill>
          <a:blip r:embed="rId2"/>
          <a:stretch>
            <a:fillRect/>
          </a:stretch>
        </p:blipFill>
        <p:spPr>
          <a:xfrm>
            <a:off x="5555696" y="1175657"/>
            <a:ext cx="6636304" cy="5534396"/>
          </a:xfrm>
          <a:prstGeom prst="rect">
            <a:avLst/>
          </a:prstGeom>
        </p:spPr>
      </p:pic>
      <p:sp>
        <p:nvSpPr>
          <p:cNvPr id="10" name="吹き出し: 角を丸めた四角形 9">
            <a:extLst>
              <a:ext uri="{FF2B5EF4-FFF2-40B4-BE49-F238E27FC236}">
                <a16:creationId xmlns:a16="http://schemas.microsoft.com/office/drawing/2014/main" id="{4BAA7F52-F335-3E6D-AEA9-B15D0098BD14}"/>
              </a:ext>
            </a:extLst>
          </p:cNvPr>
          <p:cNvSpPr/>
          <p:nvPr/>
        </p:nvSpPr>
        <p:spPr>
          <a:xfrm>
            <a:off x="308851" y="1375490"/>
            <a:ext cx="4927253" cy="868119"/>
          </a:xfrm>
          <a:prstGeom prst="wedgeRoundRectCallout">
            <a:avLst>
              <a:gd name="adj1" fmla="val 60493"/>
              <a:gd name="adj2" fmla="val 22644"/>
              <a:gd name="adj3" fmla="val 16667"/>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latin typeface="メイリオ" panose="020B0604030504040204" pitchFamily="50" charset="-128"/>
                <a:ea typeface="メイリオ" panose="020B0604030504040204" pitchFamily="50" charset="-128"/>
              </a:rPr>
              <a:t>大学名～緊急連絡先は基本情報登録で入力したものが表示されます。</a:t>
            </a:r>
          </a:p>
        </p:txBody>
      </p:sp>
      <p:sp>
        <p:nvSpPr>
          <p:cNvPr id="12" name="吹き出し: 角を丸めた四角形 11">
            <a:extLst>
              <a:ext uri="{FF2B5EF4-FFF2-40B4-BE49-F238E27FC236}">
                <a16:creationId xmlns:a16="http://schemas.microsoft.com/office/drawing/2014/main" id="{EBD11EDD-3D97-C08A-A948-C45F06E754DC}"/>
              </a:ext>
            </a:extLst>
          </p:cNvPr>
          <p:cNvSpPr/>
          <p:nvPr/>
        </p:nvSpPr>
        <p:spPr>
          <a:xfrm>
            <a:off x="308851" y="2560321"/>
            <a:ext cx="4927253" cy="1172111"/>
          </a:xfrm>
          <a:prstGeom prst="wedgeRoundRectCallout">
            <a:avLst>
              <a:gd name="adj1" fmla="val 68473"/>
              <a:gd name="adj2" fmla="val 56343"/>
              <a:gd name="adj3" fmla="val 16667"/>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latin typeface="メイリオ" panose="020B0604030504040204" pitchFamily="50" charset="-128"/>
                <a:ea typeface="メイリオ" panose="020B0604030504040204" pitchFamily="50" charset="-128"/>
              </a:rPr>
              <a:t>登録番号を選択してください。</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様式</a:t>
            </a:r>
            <a:r>
              <a:rPr lang="en-US" altLang="ja-JP" dirty="0">
                <a:solidFill>
                  <a:schemeClr val="tx1"/>
                </a:solidFill>
                <a:latin typeface="メイリオ" panose="020B0604030504040204" pitchFamily="50" charset="-128"/>
                <a:ea typeface="メイリオ" panose="020B0604030504040204" pitchFamily="50" charset="-128"/>
              </a:rPr>
              <a:t>Ⅰ</a:t>
            </a:r>
            <a:r>
              <a:rPr lang="ja-JP" altLang="en-US" dirty="0">
                <a:solidFill>
                  <a:schemeClr val="tx1"/>
                </a:solidFill>
                <a:latin typeface="メイリオ" panose="020B0604030504040204" pitchFamily="50" charset="-128"/>
                <a:ea typeface="メイリオ" panose="020B0604030504040204" pitchFamily="50" charset="-128"/>
              </a:rPr>
              <a:t>で入力した人だけ選択できます。</a:t>
            </a:r>
          </a:p>
          <a:p>
            <a:r>
              <a:rPr lang="ja-JP" altLang="en-US" dirty="0">
                <a:solidFill>
                  <a:schemeClr val="tx1"/>
                </a:solidFill>
                <a:latin typeface="メイリオ" panose="020B0604030504040204" pitchFamily="50" charset="-128"/>
                <a:ea typeface="メイリオ" panose="020B0604030504040204" pitchFamily="50" charset="-128"/>
              </a:rPr>
              <a:t>氏名、ﾌﾘｶﾞﾅ、学年は自動的に表示されます。</a:t>
            </a:r>
          </a:p>
        </p:txBody>
      </p:sp>
      <p:sp>
        <p:nvSpPr>
          <p:cNvPr id="14" name="吹き出し: 角を丸めた四角形 13">
            <a:extLst>
              <a:ext uri="{FF2B5EF4-FFF2-40B4-BE49-F238E27FC236}">
                <a16:creationId xmlns:a16="http://schemas.microsoft.com/office/drawing/2014/main" id="{823CC025-D67C-1BC4-F7E8-06172C275F22}"/>
              </a:ext>
            </a:extLst>
          </p:cNvPr>
          <p:cNvSpPr/>
          <p:nvPr/>
        </p:nvSpPr>
        <p:spPr>
          <a:xfrm>
            <a:off x="243537" y="4049144"/>
            <a:ext cx="4927253" cy="868119"/>
          </a:xfrm>
          <a:prstGeom prst="wedgeRoundRectCallout">
            <a:avLst>
              <a:gd name="adj1" fmla="val 116167"/>
              <a:gd name="adj2" fmla="val 22644"/>
              <a:gd name="adj3" fmla="val 16667"/>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a:solidFill>
                  <a:schemeClr val="tx1"/>
                </a:solidFill>
                <a:latin typeface="メイリオ" panose="020B0604030504040204" pitchFamily="50" charset="-128"/>
                <a:ea typeface="メイリオ" panose="020B0604030504040204" pitchFamily="50" charset="-128"/>
              </a:rPr>
              <a:t>最高記録とその記録を出した年月日、大会名を入力してください。</a:t>
            </a:r>
            <a:endParaRPr lang="en-US" altLang="ja-JP"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7738547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838200" y="365126"/>
            <a:ext cx="10515600" cy="693653"/>
          </a:xfrm>
        </p:spPr>
        <p:txBody>
          <a:bodyPr>
            <a:normAutofit fontScale="90000"/>
          </a:bodyPr>
          <a:lstStyle/>
          <a:p>
            <a:r>
              <a:rPr lang="ja-JP" altLang="en-US" dirty="0">
                <a:latin typeface="メイリオ" panose="020B0604030504040204" pitchFamily="50" charset="-128"/>
                <a:ea typeface="メイリオ" panose="020B0604030504040204" pitchFamily="50" charset="-128"/>
              </a:rPr>
              <a:t>様式</a:t>
            </a:r>
            <a:r>
              <a:rPr lang="en-US" altLang="ja-JP" dirty="0">
                <a:latin typeface="メイリオ" panose="020B0604030504040204" pitchFamily="50" charset="-128"/>
                <a:ea typeface="メイリオ" panose="020B0604030504040204" pitchFamily="50" charset="-128"/>
              </a:rPr>
              <a:t>Ⅱ</a:t>
            </a:r>
            <a:r>
              <a:rPr lang="ja-JP" altLang="en-US" dirty="0">
                <a:latin typeface="メイリオ" panose="020B0604030504040204" pitchFamily="50" charset="-128"/>
                <a:ea typeface="メイリオ" panose="020B0604030504040204" pitchFamily="50" charset="-128"/>
              </a:rPr>
              <a:t>　記録一覧用紙②</a:t>
            </a:r>
            <a:endParaRPr kumimoji="1" lang="ja-JP" altLang="en-US" dirty="0">
              <a:latin typeface="メイリオ" panose="020B0604030504040204" pitchFamily="50" charset="-128"/>
              <a:ea typeface="メイリオ" panose="020B0604030504040204" pitchFamily="50" charset="-128"/>
            </a:endParaRPr>
          </a:p>
        </p:txBody>
      </p:sp>
      <p:pic>
        <p:nvPicPr>
          <p:cNvPr id="4" name="図 3">
            <a:extLst>
              <a:ext uri="{FF2B5EF4-FFF2-40B4-BE49-F238E27FC236}">
                <a16:creationId xmlns:a16="http://schemas.microsoft.com/office/drawing/2014/main" id="{A1A9079F-F503-AAA4-D2CC-567CA69ABE78}"/>
              </a:ext>
            </a:extLst>
          </p:cNvPr>
          <p:cNvPicPr>
            <a:picLocks noChangeAspect="1"/>
          </p:cNvPicPr>
          <p:nvPr/>
        </p:nvPicPr>
        <p:blipFill>
          <a:blip r:embed="rId2"/>
          <a:stretch>
            <a:fillRect/>
          </a:stretch>
        </p:blipFill>
        <p:spPr>
          <a:xfrm>
            <a:off x="5598671" y="1111031"/>
            <a:ext cx="6593329" cy="5325697"/>
          </a:xfrm>
          <a:prstGeom prst="rect">
            <a:avLst/>
          </a:prstGeom>
        </p:spPr>
      </p:pic>
      <p:sp>
        <p:nvSpPr>
          <p:cNvPr id="14" name="吹き出し: 角を丸めた四角形 13">
            <a:extLst>
              <a:ext uri="{FF2B5EF4-FFF2-40B4-BE49-F238E27FC236}">
                <a16:creationId xmlns:a16="http://schemas.microsoft.com/office/drawing/2014/main" id="{823CC025-D67C-1BC4-F7E8-06172C275F22}"/>
              </a:ext>
            </a:extLst>
          </p:cNvPr>
          <p:cNvSpPr/>
          <p:nvPr/>
        </p:nvSpPr>
        <p:spPr>
          <a:xfrm>
            <a:off x="243537" y="4049144"/>
            <a:ext cx="4927253" cy="868119"/>
          </a:xfrm>
          <a:prstGeom prst="wedgeRoundRectCallout">
            <a:avLst>
              <a:gd name="adj1" fmla="val 116167"/>
              <a:gd name="adj2" fmla="val 22644"/>
              <a:gd name="adj3" fmla="val 16667"/>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latin typeface="メイリオ" panose="020B0604030504040204" pitchFamily="50" charset="-128"/>
                <a:ea typeface="メイリオ" panose="020B0604030504040204" pitchFamily="50" charset="-128"/>
              </a:rPr>
              <a:t>最高記録とその記録を出した年月日、大会名を入力してください。</a:t>
            </a:r>
            <a:endParaRPr lang="en-US" altLang="ja-JP" dirty="0">
              <a:solidFill>
                <a:schemeClr val="tx1"/>
              </a:solidFill>
              <a:latin typeface="メイリオ" panose="020B0604030504040204" pitchFamily="50" charset="-128"/>
              <a:ea typeface="メイリオ" panose="020B0604030504040204" pitchFamily="50" charset="-128"/>
            </a:endParaRPr>
          </a:p>
        </p:txBody>
      </p:sp>
      <p:sp>
        <p:nvSpPr>
          <p:cNvPr id="5" name="吹き出し: 角を丸めた四角形 4">
            <a:extLst>
              <a:ext uri="{FF2B5EF4-FFF2-40B4-BE49-F238E27FC236}">
                <a16:creationId xmlns:a16="http://schemas.microsoft.com/office/drawing/2014/main" id="{215DC4E7-6BBD-2950-1D78-FDB79AB793DD}"/>
              </a:ext>
            </a:extLst>
          </p:cNvPr>
          <p:cNvSpPr/>
          <p:nvPr/>
        </p:nvSpPr>
        <p:spPr>
          <a:xfrm>
            <a:off x="308851" y="1154392"/>
            <a:ext cx="4927253" cy="1172111"/>
          </a:xfrm>
          <a:prstGeom prst="wedgeRoundRectCallout">
            <a:avLst>
              <a:gd name="adj1" fmla="val 101701"/>
              <a:gd name="adj2" fmla="val -12011"/>
              <a:gd name="adj3" fmla="val 16667"/>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latin typeface="メイリオ" panose="020B0604030504040204" pitchFamily="50" charset="-128"/>
                <a:ea typeface="メイリオ" panose="020B0604030504040204" pitchFamily="50" charset="-128"/>
              </a:rPr>
              <a:t>上で入力した</a:t>
            </a:r>
            <a:r>
              <a:rPr lang="en-US" altLang="ja-JP" dirty="0">
                <a:solidFill>
                  <a:schemeClr val="tx1"/>
                </a:solidFill>
                <a:latin typeface="メイリオ" panose="020B0604030504040204" pitchFamily="50" charset="-128"/>
                <a:ea typeface="メイリオ" panose="020B0604030504040204" pitchFamily="50" charset="-128"/>
              </a:rPr>
              <a:t>8</a:t>
            </a:r>
            <a:r>
              <a:rPr lang="ja-JP" altLang="en-US" dirty="0">
                <a:solidFill>
                  <a:schemeClr val="tx1"/>
                </a:solidFill>
                <a:latin typeface="メイリオ" panose="020B0604030504040204" pitchFamily="50" charset="-128"/>
                <a:ea typeface="メイリオ" panose="020B0604030504040204" pitchFamily="50" charset="-128"/>
              </a:rPr>
              <a:t>人の平均タイムが表示されます。シード校以外の大学は</a:t>
            </a:r>
            <a:r>
              <a:rPr lang="en-US" altLang="ja-JP" dirty="0">
                <a:solidFill>
                  <a:schemeClr val="tx1"/>
                </a:solidFill>
                <a:latin typeface="メイリオ" panose="020B0604030504040204" pitchFamily="50" charset="-128"/>
                <a:ea typeface="メイリオ" panose="020B0604030504040204" pitchFamily="50" charset="-128"/>
              </a:rPr>
              <a:t>15’40”</a:t>
            </a:r>
            <a:r>
              <a:rPr lang="ja-JP" altLang="en-US" dirty="0">
                <a:solidFill>
                  <a:schemeClr val="tx1"/>
                </a:solidFill>
                <a:latin typeface="メイリオ" panose="020B0604030504040204" pitchFamily="50" charset="-128"/>
                <a:ea typeface="メイリオ" panose="020B0604030504040204" pitchFamily="50" charset="-128"/>
              </a:rPr>
              <a:t>以内でないと出場できません。</a:t>
            </a:r>
          </a:p>
        </p:txBody>
      </p:sp>
      <p:sp>
        <p:nvSpPr>
          <p:cNvPr id="12" name="吹き出し: 角を丸めた四角形 11">
            <a:extLst>
              <a:ext uri="{FF2B5EF4-FFF2-40B4-BE49-F238E27FC236}">
                <a16:creationId xmlns:a16="http://schemas.microsoft.com/office/drawing/2014/main" id="{EBD11EDD-3D97-C08A-A948-C45F06E754DC}"/>
              </a:ext>
            </a:extLst>
          </p:cNvPr>
          <p:cNvSpPr/>
          <p:nvPr/>
        </p:nvSpPr>
        <p:spPr>
          <a:xfrm>
            <a:off x="308851" y="2601768"/>
            <a:ext cx="4927253" cy="1172111"/>
          </a:xfrm>
          <a:prstGeom prst="wedgeRoundRectCallout">
            <a:avLst>
              <a:gd name="adj1" fmla="val 67413"/>
              <a:gd name="adj2" fmla="val -52875"/>
              <a:gd name="adj3" fmla="val 16667"/>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latin typeface="メイリオ" panose="020B0604030504040204" pitchFamily="50" charset="-128"/>
                <a:ea typeface="メイリオ" panose="020B0604030504040204" pitchFamily="50" charset="-128"/>
              </a:rPr>
              <a:t>登録番号を選択してください。</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様式</a:t>
            </a:r>
            <a:r>
              <a:rPr lang="en-US" altLang="ja-JP" dirty="0">
                <a:solidFill>
                  <a:schemeClr val="tx1"/>
                </a:solidFill>
                <a:latin typeface="メイリオ" panose="020B0604030504040204" pitchFamily="50" charset="-128"/>
                <a:ea typeface="メイリオ" panose="020B0604030504040204" pitchFamily="50" charset="-128"/>
              </a:rPr>
              <a:t>Ⅰ</a:t>
            </a:r>
            <a:r>
              <a:rPr lang="ja-JP" altLang="en-US" dirty="0">
                <a:solidFill>
                  <a:schemeClr val="tx1"/>
                </a:solidFill>
                <a:latin typeface="メイリオ" panose="020B0604030504040204" pitchFamily="50" charset="-128"/>
                <a:ea typeface="メイリオ" panose="020B0604030504040204" pitchFamily="50" charset="-128"/>
              </a:rPr>
              <a:t>で入力した人だけ選択できます。</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氏名、ﾌﾘｶﾞﾅ、学年は自動的に表示されます。</a:t>
            </a:r>
          </a:p>
        </p:txBody>
      </p:sp>
    </p:spTree>
    <p:extLst>
      <p:ext uri="{BB962C8B-B14F-4D97-AF65-F5344CB8AC3E}">
        <p14:creationId xmlns:p14="http://schemas.microsoft.com/office/powerpoint/2010/main" val="12637013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838200" y="365126"/>
            <a:ext cx="10515600" cy="693653"/>
          </a:xfrm>
        </p:spPr>
        <p:txBody>
          <a:bodyPr>
            <a:normAutofit fontScale="90000"/>
          </a:bodyPr>
          <a:lstStyle/>
          <a:p>
            <a:r>
              <a:rPr lang="ja-JP" altLang="en-US" dirty="0">
                <a:latin typeface="メイリオ" panose="020B0604030504040204" pitchFamily="50" charset="-128"/>
                <a:ea typeface="メイリオ" panose="020B0604030504040204" pitchFamily="50" charset="-128"/>
              </a:rPr>
              <a:t>様式</a:t>
            </a:r>
            <a:r>
              <a:rPr lang="en-US" altLang="ja-JP" dirty="0">
                <a:latin typeface="メイリオ" panose="020B0604030504040204" pitchFamily="50" charset="-128"/>
                <a:ea typeface="メイリオ" panose="020B0604030504040204" pitchFamily="50" charset="-128"/>
              </a:rPr>
              <a:t>Ⅲ</a:t>
            </a:r>
            <a:r>
              <a:rPr lang="ja-JP" altLang="en-US" dirty="0">
                <a:latin typeface="メイリオ" panose="020B0604030504040204" pitchFamily="50" charset="-128"/>
                <a:ea typeface="メイリオ" panose="020B0604030504040204" pitchFamily="50" charset="-128"/>
              </a:rPr>
              <a:t>　明細書</a:t>
            </a:r>
            <a:endParaRPr kumimoji="1" lang="ja-JP" altLang="en-US" dirty="0">
              <a:latin typeface="メイリオ" panose="020B0604030504040204" pitchFamily="50" charset="-128"/>
              <a:ea typeface="メイリオ" panose="020B0604030504040204" pitchFamily="50" charset="-128"/>
            </a:endParaRPr>
          </a:p>
        </p:txBody>
      </p:sp>
      <p:pic>
        <p:nvPicPr>
          <p:cNvPr id="6" name="図 5">
            <a:extLst>
              <a:ext uri="{FF2B5EF4-FFF2-40B4-BE49-F238E27FC236}">
                <a16:creationId xmlns:a16="http://schemas.microsoft.com/office/drawing/2014/main" id="{EF85A7C2-A28F-01F8-A025-937A6CEF3D3B}"/>
              </a:ext>
            </a:extLst>
          </p:cNvPr>
          <p:cNvPicPr>
            <a:picLocks noChangeAspect="1"/>
          </p:cNvPicPr>
          <p:nvPr/>
        </p:nvPicPr>
        <p:blipFill>
          <a:blip r:embed="rId2"/>
          <a:stretch>
            <a:fillRect/>
          </a:stretch>
        </p:blipFill>
        <p:spPr>
          <a:xfrm>
            <a:off x="6001028" y="653068"/>
            <a:ext cx="6030167" cy="5982535"/>
          </a:xfrm>
          <a:prstGeom prst="rect">
            <a:avLst/>
          </a:prstGeom>
        </p:spPr>
      </p:pic>
      <p:sp>
        <p:nvSpPr>
          <p:cNvPr id="7" name="吹き出し: 角を丸めた四角形 6">
            <a:extLst>
              <a:ext uri="{FF2B5EF4-FFF2-40B4-BE49-F238E27FC236}">
                <a16:creationId xmlns:a16="http://schemas.microsoft.com/office/drawing/2014/main" id="{1798B919-9E44-DA52-9A0D-B382C116D116}"/>
              </a:ext>
            </a:extLst>
          </p:cNvPr>
          <p:cNvSpPr/>
          <p:nvPr/>
        </p:nvSpPr>
        <p:spPr>
          <a:xfrm>
            <a:off x="308851" y="1630700"/>
            <a:ext cx="4927253" cy="868119"/>
          </a:xfrm>
          <a:prstGeom prst="wedgeRoundRectCallout">
            <a:avLst>
              <a:gd name="adj1" fmla="val 71628"/>
              <a:gd name="adj2" fmla="val -41558"/>
              <a:gd name="adj3" fmla="val 16667"/>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latin typeface="メイリオ" panose="020B0604030504040204" pitchFamily="50" charset="-128"/>
                <a:ea typeface="メイリオ" panose="020B0604030504040204" pitchFamily="50" charset="-128"/>
              </a:rPr>
              <a:t>大学名～緊急連絡先は基本情報登録で入力したものが表示されます。</a:t>
            </a:r>
          </a:p>
        </p:txBody>
      </p:sp>
      <p:sp>
        <p:nvSpPr>
          <p:cNvPr id="12" name="吹き出し: 角を丸めた四角形 11">
            <a:extLst>
              <a:ext uri="{FF2B5EF4-FFF2-40B4-BE49-F238E27FC236}">
                <a16:creationId xmlns:a16="http://schemas.microsoft.com/office/drawing/2014/main" id="{EBD11EDD-3D97-C08A-A948-C45F06E754DC}"/>
              </a:ext>
            </a:extLst>
          </p:cNvPr>
          <p:cNvSpPr/>
          <p:nvPr/>
        </p:nvSpPr>
        <p:spPr>
          <a:xfrm>
            <a:off x="308851" y="3261135"/>
            <a:ext cx="4927253" cy="1172111"/>
          </a:xfrm>
          <a:prstGeom prst="wedgeRoundRectCallout">
            <a:avLst>
              <a:gd name="adj1" fmla="val 67060"/>
              <a:gd name="adj2" fmla="val 28852"/>
              <a:gd name="adj3" fmla="val 16667"/>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a:solidFill>
                  <a:schemeClr val="tx1"/>
                </a:solidFill>
                <a:latin typeface="メイリオ" panose="020B0604030504040204" pitchFamily="50" charset="-128"/>
                <a:ea typeface="メイリオ" panose="020B0604030504040204" pitchFamily="50" charset="-128"/>
              </a:rPr>
              <a:t>領収書が必要か不必要かを選択してください。</a:t>
            </a:r>
          </a:p>
          <a:p>
            <a:r>
              <a:rPr lang="ja-JP" altLang="en-US">
                <a:solidFill>
                  <a:schemeClr val="tx1"/>
                </a:solidFill>
                <a:latin typeface="メイリオ" panose="020B0604030504040204" pitchFamily="50" charset="-128"/>
                <a:ea typeface="メイリオ" panose="020B0604030504040204" pitchFamily="50" charset="-128"/>
              </a:rPr>
              <a:t>郵送の際は領収書を貼り付けてください。</a:t>
            </a:r>
            <a:endParaRPr lang="ja-JP" altLang="en-US"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8484114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838200" y="365126"/>
            <a:ext cx="10515600" cy="693653"/>
          </a:xfrm>
        </p:spPr>
        <p:txBody>
          <a:bodyPr>
            <a:normAutofit fontScale="90000"/>
          </a:bodyPr>
          <a:lstStyle/>
          <a:p>
            <a:r>
              <a:rPr lang="ja-JP" altLang="en-US" dirty="0">
                <a:latin typeface="メイリオ" panose="020B0604030504040204" pitchFamily="50" charset="-128"/>
                <a:ea typeface="メイリオ" panose="020B0604030504040204" pitchFamily="50" charset="-128"/>
              </a:rPr>
              <a:t>様式</a:t>
            </a:r>
            <a:r>
              <a:rPr lang="en-US" altLang="ja-JP" dirty="0">
                <a:latin typeface="メイリオ" panose="020B0604030504040204" pitchFamily="50" charset="-128"/>
                <a:ea typeface="メイリオ" panose="020B0604030504040204" pitchFamily="50" charset="-128"/>
              </a:rPr>
              <a:t>Ⅳ</a:t>
            </a:r>
            <a:r>
              <a:rPr lang="ja-JP" altLang="en-US" dirty="0">
                <a:latin typeface="メイリオ" panose="020B0604030504040204" pitchFamily="50" charset="-128"/>
                <a:ea typeface="メイリオ" panose="020B0604030504040204" pitchFamily="50" charset="-128"/>
              </a:rPr>
              <a:t>　メンバーエントリー用紙①</a:t>
            </a:r>
            <a:endParaRPr kumimoji="1" lang="ja-JP" altLang="en-US" dirty="0">
              <a:latin typeface="メイリオ" panose="020B0604030504040204" pitchFamily="50" charset="-128"/>
              <a:ea typeface="メイリオ" panose="020B0604030504040204" pitchFamily="50" charset="-128"/>
            </a:endParaRPr>
          </a:p>
        </p:txBody>
      </p:sp>
      <p:pic>
        <p:nvPicPr>
          <p:cNvPr id="4" name="図 3">
            <a:extLst>
              <a:ext uri="{FF2B5EF4-FFF2-40B4-BE49-F238E27FC236}">
                <a16:creationId xmlns:a16="http://schemas.microsoft.com/office/drawing/2014/main" id="{E6AB4415-7601-1A27-26E3-6163DC2A153B}"/>
              </a:ext>
            </a:extLst>
          </p:cNvPr>
          <p:cNvPicPr>
            <a:picLocks noChangeAspect="1"/>
          </p:cNvPicPr>
          <p:nvPr/>
        </p:nvPicPr>
        <p:blipFill>
          <a:blip r:embed="rId2"/>
          <a:stretch>
            <a:fillRect/>
          </a:stretch>
        </p:blipFill>
        <p:spPr>
          <a:xfrm>
            <a:off x="5480553" y="1321087"/>
            <a:ext cx="6711447" cy="5456662"/>
          </a:xfrm>
          <a:prstGeom prst="rect">
            <a:avLst/>
          </a:prstGeom>
        </p:spPr>
      </p:pic>
      <p:sp>
        <p:nvSpPr>
          <p:cNvPr id="7" name="吹き出し: 角を丸めた四角形 6">
            <a:extLst>
              <a:ext uri="{FF2B5EF4-FFF2-40B4-BE49-F238E27FC236}">
                <a16:creationId xmlns:a16="http://schemas.microsoft.com/office/drawing/2014/main" id="{1798B919-9E44-DA52-9A0D-B382C116D116}"/>
              </a:ext>
            </a:extLst>
          </p:cNvPr>
          <p:cNvSpPr/>
          <p:nvPr/>
        </p:nvSpPr>
        <p:spPr>
          <a:xfrm>
            <a:off x="308851" y="1551725"/>
            <a:ext cx="4927253" cy="868119"/>
          </a:xfrm>
          <a:prstGeom prst="wedgeRoundRectCallout">
            <a:avLst>
              <a:gd name="adj1" fmla="val 60846"/>
              <a:gd name="adj2" fmla="val 9603"/>
              <a:gd name="adj3" fmla="val 16667"/>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latin typeface="メイリオ" panose="020B0604030504040204" pitchFamily="50" charset="-128"/>
                <a:ea typeface="メイリオ" panose="020B0604030504040204" pitchFamily="50" charset="-128"/>
              </a:rPr>
              <a:t>大学名～緊急連絡先は基本情報登録で入力したものが表示されます。</a:t>
            </a:r>
          </a:p>
        </p:txBody>
      </p:sp>
      <p:sp>
        <p:nvSpPr>
          <p:cNvPr id="5" name="吹き出し: 角を丸めた四角形 4">
            <a:extLst>
              <a:ext uri="{FF2B5EF4-FFF2-40B4-BE49-F238E27FC236}">
                <a16:creationId xmlns:a16="http://schemas.microsoft.com/office/drawing/2014/main" id="{F3B37A51-4F25-7FC2-9CC4-9533E9FC4CB4}"/>
              </a:ext>
            </a:extLst>
          </p:cNvPr>
          <p:cNvSpPr/>
          <p:nvPr/>
        </p:nvSpPr>
        <p:spPr>
          <a:xfrm>
            <a:off x="308851" y="2688854"/>
            <a:ext cx="4927253" cy="1172111"/>
          </a:xfrm>
          <a:prstGeom prst="wedgeRoundRectCallout">
            <a:avLst>
              <a:gd name="adj1" fmla="val 66530"/>
              <a:gd name="adj2" fmla="val 65259"/>
              <a:gd name="adj3" fmla="val 16667"/>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latin typeface="メイリオ" panose="020B0604030504040204" pitchFamily="50" charset="-128"/>
                <a:ea typeface="メイリオ" panose="020B0604030504040204" pitchFamily="50" charset="-128"/>
              </a:rPr>
              <a:t>正選手の登録番号を選択してください。</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様式</a:t>
            </a:r>
            <a:r>
              <a:rPr lang="en-US" altLang="ja-JP" dirty="0">
                <a:solidFill>
                  <a:schemeClr val="tx1"/>
                </a:solidFill>
                <a:latin typeface="メイリオ" panose="020B0604030504040204" pitchFamily="50" charset="-128"/>
                <a:ea typeface="メイリオ" panose="020B0604030504040204" pitchFamily="50" charset="-128"/>
              </a:rPr>
              <a:t>Ⅰ</a:t>
            </a:r>
            <a:r>
              <a:rPr lang="ja-JP" altLang="en-US" dirty="0">
                <a:solidFill>
                  <a:schemeClr val="tx1"/>
                </a:solidFill>
                <a:latin typeface="メイリオ" panose="020B0604030504040204" pitchFamily="50" charset="-128"/>
                <a:ea typeface="メイリオ" panose="020B0604030504040204" pitchFamily="50" charset="-128"/>
              </a:rPr>
              <a:t>で入力した人だけ選択できます。</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氏名、ﾌﾘｶﾞﾅ、学年は自動的に表示されます。</a:t>
            </a:r>
          </a:p>
        </p:txBody>
      </p:sp>
      <p:sp>
        <p:nvSpPr>
          <p:cNvPr id="8" name="吹き出し: 角を丸めた四角形 7">
            <a:extLst>
              <a:ext uri="{FF2B5EF4-FFF2-40B4-BE49-F238E27FC236}">
                <a16:creationId xmlns:a16="http://schemas.microsoft.com/office/drawing/2014/main" id="{AF676191-207E-DFC6-DC30-B84D141089EC}"/>
              </a:ext>
            </a:extLst>
          </p:cNvPr>
          <p:cNvSpPr/>
          <p:nvPr/>
        </p:nvSpPr>
        <p:spPr>
          <a:xfrm>
            <a:off x="308851" y="4129975"/>
            <a:ext cx="4927253" cy="868119"/>
          </a:xfrm>
          <a:prstGeom prst="wedgeRoundRectCallout">
            <a:avLst>
              <a:gd name="adj1" fmla="val 111748"/>
              <a:gd name="adj2" fmla="val 17628"/>
              <a:gd name="adj3" fmla="val 16667"/>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latin typeface="メイリオ" panose="020B0604030504040204" pitchFamily="50" charset="-128"/>
                <a:ea typeface="メイリオ" panose="020B0604030504040204" pitchFamily="50" charset="-128"/>
              </a:rPr>
              <a:t>最高記録とその記録を出した年月日、大会名を入力してください。</a:t>
            </a:r>
            <a:endParaRPr lang="en-US" altLang="ja-JP"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905783512"/>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602</TotalTime>
  <Words>969</Words>
  <Application>Microsoft Office PowerPoint</Application>
  <PresentationFormat>ワイド画面</PresentationFormat>
  <Paragraphs>102</Paragraphs>
  <Slides>13</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13</vt:i4>
      </vt:variant>
    </vt:vector>
  </HeadingPairs>
  <TitlesOfParts>
    <vt:vector size="19" baseType="lpstr">
      <vt:lpstr>メイリオ</vt:lpstr>
      <vt:lpstr>游ゴシック</vt:lpstr>
      <vt:lpstr>游ゴシック Light</vt:lpstr>
      <vt:lpstr>游明朝</vt:lpstr>
      <vt:lpstr>Arial</vt:lpstr>
      <vt:lpstr>Office テーマ</vt:lpstr>
      <vt:lpstr>第55回男子駅伝選考会 エントリーファイル入力方法</vt:lpstr>
      <vt:lpstr>はじめに</vt:lpstr>
      <vt:lpstr>はじめに</vt:lpstr>
      <vt:lpstr>基本情報登録</vt:lpstr>
      <vt:lpstr>様式Ⅰ　チームエントリー用紙</vt:lpstr>
      <vt:lpstr>様式Ⅱ　記録一覧用紙①</vt:lpstr>
      <vt:lpstr>様式Ⅱ　記録一覧用紙②</vt:lpstr>
      <vt:lpstr>様式Ⅲ　明細書</vt:lpstr>
      <vt:lpstr>様式Ⅳ　メンバーエントリー用紙①</vt:lpstr>
      <vt:lpstr>様式Ⅳ　メンバーエントリー用紙②</vt:lpstr>
      <vt:lpstr>提出物について</vt:lpstr>
      <vt:lpstr>その他注意事項</vt:lpstr>
      <vt:lpstr>さいごに</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第36回九州学生駅伝対校選手権大会 エントリーファイル入力方法</dc:title>
  <dc:creator>九州学連</dc:creator>
  <cp:lastModifiedBy>九州学生陸上競技連盟 常任幹事</cp:lastModifiedBy>
  <cp:revision>50</cp:revision>
  <dcterms:created xsi:type="dcterms:W3CDTF">2018-09-29T12:25:44Z</dcterms:created>
  <dcterms:modified xsi:type="dcterms:W3CDTF">2023-04-23T11:12:38Z</dcterms:modified>
</cp:coreProperties>
</file>